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3" r:id="rId2"/>
    <p:sldId id="289" r:id="rId3"/>
    <p:sldId id="296" r:id="rId4"/>
    <p:sldId id="297" r:id="rId5"/>
    <p:sldId id="298" r:id="rId6"/>
    <p:sldId id="299" r:id="rId7"/>
    <p:sldId id="280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9FFFF"/>
    <a:srgbClr val="81FFFF"/>
    <a:srgbClr val="800080"/>
    <a:srgbClr val="006666"/>
    <a:srgbClr val="97FFFF"/>
    <a:srgbClr val="FFFF66"/>
    <a:srgbClr val="777777"/>
    <a:srgbClr val="5F5F5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80" d="100"/>
          <a:sy n="80" d="100"/>
        </p:scale>
        <p:origin x="-1386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626E07-970C-4917-B9CC-487083EE44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D21D17-5D5B-4ED7-A30E-790E1284C7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11C35-6B4F-4241-B715-8EFB135DEEAA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377" name="Picture 9" descr="Bible 3"/>
          <p:cNvPicPr>
            <a:picLocks noChangeAspect="1" noChangeArrowheads="1"/>
          </p:cNvPicPr>
          <p:nvPr userDrawn="1"/>
        </p:nvPicPr>
        <p:blipFill>
          <a:blip r:embed="rId2" cstate="print">
            <a:lum bright="-40000" contrast="-60000"/>
          </a:blip>
          <a:srcRect l="3333" t="12888" r="8665" b="15111"/>
          <a:stretch>
            <a:fillRect/>
          </a:stretch>
        </p:blipFill>
        <p:spPr bwMode="auto">
          <a:xfrm>
            <a:off x="14288" y="457200"/>
            <a:ext cx="9113837" cy="5591175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382000" cy="2057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60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9" name="Picture 15" descr="Bibl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57150"/>
            <a:ext cx="2209800" cy="1657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FFFF"/>
          </a:solidFill>
          <a:latin typeface="+mn-lt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rgbClr val="99CCFF"/>
        </a:buClr>
        <a:buSzPct val="80000"/>
        <a:buFont typeface="Wingdings" pitchFamily="2" charset="2"/>
        <a:buChar char="Ø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1905000" y="4191000"/>
            <a:ext cx="5334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with God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6858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Improving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Lucida Handwriting" pitchFamily="66" charset="0"/>
              <a:cs typeface="Tahoma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200400" y="6248400"/>
            <a:ext cx="5791200" cy="457200"/>
          </a:xfrm>
        </p:spPr>
        <p:txBody>
          <a:bodyPr/>
          <a:lstStyle/>
          <a:p>
            <a:r>
              <a:rPr lang="en-US" dirty="0" smtClean="0"/>
              <a:t>Proverbs 3:5-6</a:t>
            </a:r>
            <a:endParaRPr lang="en-US" dirty="0"/>
          </a:p>
        </p:txBody>
      </p:sp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381000" y="2438400"/>
            <a:ext cx="8305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My Relationship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/>
      <p:bldP spid="8" grpId="0" animBg="1"/>
      <p:bldP spid="7" grpId="0" build="p"/>
      <p:bldP spid="6" grpId="0" animBg="1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1447800" y="5181600"/>
            <a:ext cx="7696200" cy="76200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447800" y="4322064"/>
            <a:ext cx="76962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7800" y="3886200"/>
            <a:ext cx="76962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7800" y="3048000"/>
            <a:ext cx="76962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447800" y="2612136"/>
            <a:ext cx="76962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7096815" cy="14219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Improving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My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Relationship with God</a:t>
            </a:r>
            <a:endParaRPr lang="en-US" sz="4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Trust in the Lord with all your heart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Trust that…He is present in our lives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 eyes of the Lord are in…” – 15:3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 Lord is far from…” – 15:29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Trust that…He is attentive to our prayers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 Lord hears the prayers of…” – 15:29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 prayer of the wicked is an…” – 15:8; 28:9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Trust that…He is the Almighty, Sovereign God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“There is no wisdom or understanding or counsel against…” – 21:30</a:t>
            </a:r>
          </a:p>
          <a:p>
            <a:pPr lvl="3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No success against God – cf. Acts 5:38-39</a:t>
            </a:r>
          </a:p>
          <a:p>
            <a:pPr lvl="3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No success without God – cf. John 15:5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 animBg="1"/>
      <p:bldP spid="7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1447800" y="6422136"/>
            <a:ext cx="7696200" cy="41148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7800" y="6019800"/>
            <a:ext cx="7696200" cy="41148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447800" y="5608320"/>
            <a:ext cx="7696200" cy="41148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7800" y="5181600"/>
            <a:ext cx="7696200" cy="411480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7096815" cy="14219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Improving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My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Relationship with God</a:t>
            </a:r>
            <a:endParaRPr lang="en-US" sz="4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Lean not on your own understanding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There is “your own understanding”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“Do not be wise in your own eyes” – 3:7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“Not trust in ourselves” – 2 Cor. 1:9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There is “another’s understanding”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Not “put confidence in man” – Ps. 118:8; 146:3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“Cursed is the man who trusts in…” – Jer. 17:5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There is “God’s understanding”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“Every word of God is…” – 30:5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“Buy the truth, and do not…” – 23:23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“Do not add to…” – 30:6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“Do not turn to the right or…” – 4:27</a:t>
            </a:r>
          </a:p>
          <a:p>
            <a:pPr lvl="2"/>
            <a:endParaRPr lang="en-US" dirty="0">
              <a:effectLst>
                <a:outerShdw blurRad="38100" dist="381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1447800" y="3907536"/>
            <a:ext cx="76962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447800" y="3450336"/>
            <a:ext cx="76962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7800" y="2667000"/>
            <a:ext cx="7696200" cy="435864"/>
          </a:xfrm>
          <a:prstGeom prst="rect">
            <a:avLst/>
          </a:prstGeom>
          <a:solidFill>
            <a:schemeClr val="tx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7096815" cy="14219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Improving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My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Relationship with God</a:t>
            </a:r>
            <a:endParaRPr lang="en-US" sz="4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In all your ways acknowledge Him</a:t>
            </a:r>
          </a:p>
          <a:p>
            <a:pPr lvl="1"/>
            <a:r>
              <a:rPr lang="en-US" dirty="0" smtClean="0"/>
              <a:t>Distinguish between YOUR ways &amp; GOD’s way</a:t>
            </a:r>
          </a:p>
          <a:p>
            <a:pPr lvl="2"/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“Every way of man is right in…” – 21:2</a:t>
            </a:r>
          </a:p>
          <a:p>
            <a:pPr lvl="3"/>
            <a:r>
              <a:rPr lang="en-US" sz="20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“All the ways of a man are pure in…” – 16:2</a:t>
            </a:r>
          </a:p>
          <a:p>
            <a:pPr lvl="2"/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“There is a way that seems right, but…” 14:12</a:t>
            </a:r>
          </a:p>
          <a:p>
            <a:pPr lvl="2"/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“A man’s heart plans his way, but…” – 16:9</a:t>
            </a:r>
          </a:p>
          <a:p>
            <a:pPr lvl="3"/>
            <a:r>
              <a:rPr lang="en-US" sz="20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“There are many plans in a man’s heart…” – 19:21</a:t>
            </a:r>
          </a:p>
          <a:p>
            <a:pPr lvl="2"/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“The way of man is not in himself” – Jer. 10:23</a:t>
            </a:r>
          </a:p>
          <a:p>
            <a:pPr lvl="3"/>
            <a:r>
              <a:rPr lang="en-US" sz="20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“How can a man understand his own way?” – 20:24</a:t>
            </a:r>
          </a:p>
          <a:p>
            <a:pPr lvl="1"/>
            <a:r>
              <a:rPr lang="en-US" dirty="0" smtClean="0"/>
              <a:t>The Way of the Lord </a:t>
            </a:r>
          </a:p>
          <a:p>
            <a:pPr lvl="2"/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“…Is strength for the upright” – 10:29</a:t>
            </a:r>
          </a:p>
          <a:p>
            <a:pPr lvl="2"/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“…Is life” – 12:28; His ways = right – Hos. 14:9</a:t>
            </a:r>
          </a:p>
          <a:p>
            <a:pPr lvl="2"/>
            <a:endParaRPr lang="en-US" dirty="0">
              <a:effectLst>
                <a:outerShdw blurRad="38100" dist="381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7605" y="76200"/>
            <a:ext cx="7096815" cy="14219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Improving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My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Relationship with God</a:t>
            </a:r>
            <a:endParaRPr lang="en-US" sz="4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He will direct your paths</a:t>
            </a:r>
          </a:p>
          <a:p>
            <a:pPr lvl="1"/>
            <a:r>
              <a:rPr lang="en-US" dirty="0" smtClean="0"/>
              <a:t>Those who put their trust in the Lord…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Can rejoice – Psa. 5:11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Are blessed by God – Psa. 2:12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Are preserved by God – Psa. 16:1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Are saved by God – Psa. 17:7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Are not ashamed – Psa. 25:2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Are under the shelter of His wings – Psa. 61:4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Shall not be condemned – Psa. 34:22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Shall not be afraid – Psa. 56:3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Have Him as their refuge – Psa. 62:8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Have Him as their help &amp; their shield – 115:9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7605" y="76200"/>
            <a:ext cx="7096815" cy="14219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Improving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My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Relationship with God</a:t>
            </a:r>
            <a:endParaRPr lang="en-US" sz="4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He will direct your paths</a:t>
            </a:r>
          </a:p>
          <a:p>
            <a:pPr lvl="1"/>
            <a:r>
              <a:rPr lang="en-US" dirty="0" smtClean="0"/>
              <a:t>With His lamp/light – Psa. 119:105; Prov. 6:23</a:t>
            </a:r>
          </a:p>
          <a:p>
            <a:pPr lvl="1"/>
            <a:r>
              <a:rPr lang="en-US" dirty="0" smtClean="0"/>
              <a:t>Not into temptation – Matt. 6:13; 1 Cor. 10:13</a:t>
            </a:r>
          </a:p>
          <a:p>
            <a:pPr lvl="1"/>
            <a:r>
              <a:rPr lang="en-US" dirty="0" smtClean="0"/>
              <a:t>From the evil one – Matt. 6:13; John 17:15</a:t>
            </a:r>
          </a:p>
          <a:p>
            <a:pPr lvl="1"/>
            <a:r>
              <a:rPr lang="en-US" dirty="0" smtClean="0"/>
              <a:t>In the steps of Jesus – 1 Pet. 2:21; Phil. 2:5</a:t>
            </a:r>
          </a:p>
          <a:p>
            <a:pPr lvl="1"/>
            <a:r>
              <a:rPr lang="en-US" dirty="0" smtClean="0"/>
              <a:t>To shield, guard &amp; preserve you – Prov. 2:7-9</a:t>
            </a:r>
          </a:p>
          <a:p>
            <a:pPr lvl="1"/>
            <a:r>
              <a:rPr lang="en-US" dirty="0" smtClean="0"/>
              <a:t>As a shepherd does His sheep – John 10:27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I must believe Jesus is God’s Son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John 8:24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I must turn away from my sin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Luke 13:3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I must confess my faith in Jesus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Rom. 10:9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I must be immersed in water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Act 2:38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Sins are forgiven – Acts 22:16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Added to His church – 1 Cor. 12:13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Registered in heaven – Hebrews 12:23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I must faithfully follow Him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1 John 1:7</a:t>
            </a:r>
          </a:p>
        </p:txBody>
      </p:sp>
      <p:sp>
        <p:nvSpPr>
          <p:cNvPr id="5" name="Rectangle 4"/>
          <p:cNvSpPr/>
          <p:nvPr/>
        </p:nvSpPr>
        <p:spPr>
          <a:xfrm>
            <a:off x="2027605" y="76200"/>
            <a:ext cx="7096815" cy="14219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Ensuring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My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Relationship with God</a:t>
            </a:r>
            <a:endParaRPr lang="en-US" sz="4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ermon Template">
  <a:themeElements>
    <a:clrScheme name="Serm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rm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rm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13446</TotalTime>
  <Words>628</Words>
  <Application>Microsoft Office PowerPoint</Application>
  <PresentationFormat>On-screen Show (4:3)</PresentationFormat>
  <Paragraphs>84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Sermon Template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662</cp:revision>
  <dcterms:created xsi:type="dcterms:W3CDTF">2006-05-11T22:57:34Z</dcterms:created>
  <dcterms:modified xsi:type="dcterms:W3CDTF">2010-10-24T21:02:38Z</dcterms:modified>
</cp:coreProperties>
</file>