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/>
    <p:restoredTop sz="86410"/>
  </p:normalViewPr>
  <p:slideViewPr>
    <p:cSldViewPr>
      <p:cViewPr varScale="1">
        <p:scale>
          <a:sx n="131" d="100"/>
          <a:sy n="131" d="100"/>
        </p:scale>
        <p:origin x="-7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rain Up a Child - 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6172200"/>
            <a:ext cx="3581400" cy="685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3pPr>
              <a:defRPr>
                <a:ln w="3175">
                  <a:solidFill>
                    <a:srgbClr val="FFFF66"/>
                  </a:solidFill>
                </a:ln>
                <a:solidFill>
                  <a:srgbClr val="FFFF66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76545C-2284-45B2-AC05-F9EB7E972665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7C0443-2D33-4F4D-9DB1-2A38C1290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rain Up a Child - Tex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1600200"/>
            <a:ext cx="7315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6">
              <a:lumMod val="40000"/>
              <a:lumOff val="6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accent6">
              <a:lumMod val="40000"/>
              <a:lumOff val="60000"/>
            </a:schemeClr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38100" dist="381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391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Every Parent’s God-Given Job</a:t>
            </a:r>
          </a:p>
          <a:p>
            <a:pPr lvl="1"/>
            <a:r>
              <a:rPr lang="en-US" dirty="0" smtClean="0"/>
              <a:t>Put God at the heart of your home</a:t>
            </a:r>
            <a:r>
              <a:rPr lang="en-US" sz="2700" dirty="0" smtClean="0"/>
              <a:t> – Ps. 127</a:t>
            </a:r>
          </a:p>
          <a:p>
            <a:pPr lvl="1"/>
            <a:r>
              <a:rPr lang="en-US" dirty="0" smtClean="0"/>
              <a:t>Be the parent!</a:t>
            </a:r>
          </a:p>
          <a:p>
            <a:pPr lvl="2"/>
            <a:r>
              <a:rPr lang="en-US" dirty="0" smtClean="0"/>
              <a:t>Exemplify Godly living in your home – Pro. 20:7</a:t>
            </a:r>
          </a:p>
          <a:p>
            <a:pPr lvl="2"/>
            <a:r>
              <a:rPr lang="en-US" dirty="0" smtClean="0"/>
              <a:t>Embrace your God-given responsibility to:</a:t>
            </a:r>
          </a:p>
          <a:p>
            <a:pPr lvl="3"/>
            <a:r>
              <a:rPr lang="en-US" dirty="0" smtClean="0"/>
              <a:t>Instruct – Prov. 1:8; 4:1; 13:1</a:t>
            </a:r>
          </a:p>
          <a:p>
            <a:pPr lvl="3"/>
            <a:r>
              <a:rPr lang="en-US" dirty="0" smtClean="0"/>
              <a:t>Teach diligently – Deut. 6:7</a:t>
            </a:r>
          </a:p>
          <a:p>
            <a:pPr lvl="3"/>
            <a:r>
              <a:rPr lang="en-US" dirty="0" smtClean="0"/>
              <a:t>Train up – Prov. 22:6 (initiate &amp; guide on his path)</a:t>
            </a:r>
          </a:p>
          <a:p>
            <a:pPr lvl="2"/>
            <a:r>
              <a:rPr lang="en-US" dirty="0" smtClean="0"/>
              <a:t>Employ verbal correction – 29:17; Eph. 6:4</a:t>
            </a:r>
          </a:p>
          <a:p>
            <a:pPr lvl="2"/>
            <a:r>
              <a:rPr lang="en-US" dirty="0" smtClean="0"/>
              <a:t>Enforce physical punishment</a:t>
            </a:r>
          </a:p>
          <a:p>
            <a:pPr lvl="3"/>
            <a:r>
              <a:rPr lang="en-US" dirty="0" smtClean="0"/>
              <a:t>Chasten (Prov. 19:18), discipline (13:24)</a:t>
            </a:r>
          </a:p>
          <a:p>
            <a:pPr lvl="3"/>
            <a:r>
              <a:rPr lang="en-US" dirty="0" smtClean="0"/>
              <a:t>Beat him with a rod (13:24; 22:15; 23:13-14; 29:15)</a:t>
            </a:r>
          </a:p>
          <a:p>
            <a:pPr lvl="2"/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2743200" y="4191000"/>
            <a:ext cx="457200" cy="838200"/>
          </a:xfrm>
          <a:prstGeom prst="leftBrace">
            <a:avLst/>
          </a:prstGeom>
          <a:ln w="28575" cap="flat">
            <a:solidFill>
              <a:srgbClr val="FFFF66"/>
            </a:solidFill>
            <a:round/>
          </a:ln>
          <a:effectLst>
            <a:outerShdw blurRad="38100" dist="25400" dir="27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4267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FFFF66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Aim your child!</a:t>
            </a:r>
          </a:p>
          <a:p>
            <a:pPr algn="r"/>
            <a:r>
              <a:rPr lang="en-US" sz="2000" b="1" dirty="0" smtClean="0">
                <a:solidFill>
                  <a:srgbClr val="FFFF66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Psa. 127:3-4</a:t>
            </a:r>
            <a:endParaRPr lang="en-US" sz="2000" b="1" dirty="0">
              <a:solidFill>
                <a:srgbClr val="FFFF66"/>
              </a:solidFill>
              <a:effectLst>
                <a:outerShdw blurRad="38100" dist="381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Proper Administration of Discipline</a:t>
            </a:r>
          </a:p>
          <a:p>
            <a:pPr lvl="1"/>
            <a:r>
              <a:rPr lang="en-US" dirty="0" smtClean="0"/>
              <a:t>Must be done out of love &amp; accompanied with love – 3:11-12; 13:24; Eph. 6:4</a:t>
            </a:r>
          </a:p>
          <a:p>
            <a:pPr lvl="2"/>
            <a:r>
              <a:rPr lang="en-US" dirty="0" smtClean="0"/>
              <a:t>Not to release anger – 19:19</a:t>
            </a:r>
          </a:p>
          <a:p>
            <a:pPr lvl="2"/>
            <a:r>
              <a:rPr lang="en-US" dirty="0" smtClean="0"/>
              <a:t>Not with heart set on destruction – 19:18</a:t>
            </a:r>
          </a:p>
          <a:p>
            <a:pPr lvl="1"/>
            <a:r>
              <a:rPr lang="en-US" dirty="0" smtClean="0"/>
              <a:t>Must be done while child still “moldable”</a:t>
            </a:r>
          </a:p>
          <a:p>
            <a:pPr lvl="2"/>
            <a:r>
              <a:rPr lang="en-US" dirty="0" smtClean="0"/>
              <a:t>Set on his course before too old – 22:6</a:t>
            </a:r>
          </a:p>
          <a:p>
            <a:pPr lvl="1"/>
            <a:r>
              <a:rPr lang="en-US" dirty="0" smtClean="0"/>
              <a:t>Must be done while there is hope – 19:18</a:t>
            </a:r>
          </a:p>
          <a:p>
            <a:pPr lvl="2"/>
            <a:r>
              <a:rPr lang="en-US" dirty="0" smtClean="0"/>
              <a:t>Must not be withheld – 23:13</a:t>
            </a:r>
          </a:p>
          <a:p>
            <a:pPr lvl="1"/>
            <a:r>
              <a:rPr lang="en-US" dirty="0" smtClean="0"/>
              <a:t>Must be done promptly – 13:24</a:t>
            </a:r>
          </a:p>
          <a:p>
            <a:pPr lvl="1"/>
            <a:r>
              <a:rPr lang="en-US" dirty="0" smtClean="0"/>
              <a:t>Must be done consistently, clearly &amp; age-appropriately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 &amp; Fruit of Proper Discipline</a:t>
            </a:r>
          </a:p>
          <a:p>
            <a:pPr lvl="1"/>
            <a:r>
              <a:rPr lang="en-US" dirty="0" smtClean="0"/>
              <a:t>To impart wisdom (29:15), teaching:</a:t>
            </a:r>
          </a:p>
          <a:p>
            <a:pPr lvl="2"/>
            <a:r>
              <a:rPr lang="en-US" dirty="0" smtClean="0"/>
              <a:t>What is acceptable &amp; not acceptable</a:t>
            </a:r>
          </a:p>
          <a:p>
            <a:pPr lvl="2"/>
            <a:r>
              <a:rPr lang="en-US" dirty="0" smtClean="0"/>
              <a:t>To be obedient</a:t>
            </a:r>
          </a:p>
          <a:p>
            <a:pPr lvl="2"/>
            <a:r>
              <a:rPr lang="en-US" dirty="0" smtClean="0"/>
              <a:t>To show proper honor </a:t>
            </a:r>
          </a:p>
          <a:p>
            <a:pPr lvl="2"/>
            <a:r>
              <a:rPr lang="en-US" dirty="0" smtClean="0"/>
              <a:t>To respect others</a:t>
            </a:r>
          </a:p>
          <a:p>
            <a:pPr lvl="1"/>
            <a:r>
              <a:rPr lang="en-US" dirty="0" smtClean="0"/>
              <a:t>To remove foolishness – 22:15</a:t>
            </a:r>
          </a:p>
          <a:p>
            <a:pPr lvl="1"/>
            <a:r>
              <a:rPr lang="en-US" dirty="0" smtClean="0"/>
              <a:t>To save the child’s soul – 23:13-14</a:t>
            </a:r>
          </a:p>
          <a:p>
            <a:pPr lvl="1"/>
            <a:r>
              <a:rPr lang="en-US" dirty="0" smtClean="0"/>
              <a:t>To give you rest – 29:17</a:t>
            </a:r>
          </a:p>
          <a:p>
            <a:pPr lvl="1"/>
            <a:r>
              <a:rPr lang="en-US" dirty="0" smtClean="0"/>
              <a:t>To give delight to your soul – 29:17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 Reality</a:t>
            </a:r>
          </a:p>
          <a:p>
            <a:pPr lvl="1"/>
            <a:r>
              <a:rPr lang="en-US" dirty="0" smtClean="0"/>
              <a:t>When parents choose not to teach, train, correct &amp; discipline their children</a:t>
            </a:r>
          </a:p>
          <a:p>
            <a:pPr lvl="2"/>
            <a:r>
              <a:rPr lang="en-US" dirty="0" smtClean="0"/>
              <a:t>More probable child will depart without hope</a:t>
            </a:r>
          </a:p>
          <a:p>
            <a:pPr lvl="2"/>
            <a:r>
              <a:rPr lang="en-US" dirty="0" smtClean="0"/>
              <a:t>Indicates the parent hates the child – 13:24</a:t>
            </a:r>
          </a:p>
          <a:p>
            <a:pPr lvl="2"/>
            <a:r>
              <a:rPr lang="en-US" dirty="0" smtClean="0"/>
              <a:t>Brings shame to the mother – 29:15</a:t>
            </a:r>
          </a:p>
          <a:p>
            <a:pPr lvl="2"/>
            <a:r>
              <a:rPr lang="en-US" dirty="0" smtClean="0"/>
              <a:t>Fails to deliver the child’s soul from hell – 23:14</a:t>
            </a:r>
          </a:p>
          <a:p>
            <a:pPr lvl="1"/>
            <a:r>
              <a:rPr lang="en-US" dirty="0" smtClean="0"/>
              <a:t>The difference between your child going to heaven &amp; your child going to hell is YOU!</a:t>
            </a:r>
          </a:p>
          <a:p>
            <a:pPr lvl="2"/>
            <a:r>
              <a:rPr lang="en-US" dirty="0" smtClean="0"/>
              <a:t>And your willingness to train &amp; discipline!</a:t>
            </a:r>
          </a:p>
          <a:p>
            <a:pPr lvl="1"/>
            <a:r>
              <a:rPr lang="en-US" dirty="0" smtClean="0"/>
              <a:t>Our children are a heritage &amp; a reward!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ain Up a Child - Invit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391400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Believe God can be your Father – Heb. 11:6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Believe Jesus is His Son – John 20:30-31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Turn from your sins – 2 Peter 3:9</a:t>
            </a:r>
          </a:p>
          <a:p>
            <a:pPr lvl="1"/>
            <a:r>
              <a:rPr lang="en-US" sz="2400" dirty="0" smtClean="0">
                <a:solidFill>
                  <a:srgbClr val="FFFF66"/>
                </a:solidFill>
              </a:rPr>
              <a:t>From the devil father to loving Father – Jn. 8:31-47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Confess your faith in Jesus – Romans 10:9-10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Be immersed in water – Galatians 3:26-27</a:t>
            </a:r>
          </a:p>
          <a:p>
            <a:pPr lvl="1"/>
            <a:r>
              <a:rPr lang="en-US" sz="2400" dirty="0" smtClean="0">
                <a:solidFill>
                  <a:srgbClr val="FFFF66"/>
                </a:solidFill>
              </a:rPr>
              <a:t>Your Father will forgive your sins – Col. 2:12-13</a:t>
            </a:r>
          </a:p>
          <a:p>
            <a:pPr lvl="1"/>
            <a:r>
              <a:rPr lang="en-US" sz="2400" dirty="0" smtClean="0">
                <a:solidFill>
                  <a:srgbClr val="FFFF66"/>
                </a:solidFill>
              </a:rPr>
              <a:t>Your Father will add you to His church – Acts 2:47</a:t>
            </a:r>
          </a:p>
          <a:p>
            <a:pPr lvl="1"/>
            <a:r>
              <a:rPr lang="en-US" sz="2400" dirty="0" smtClean="0">
                <a:solidFill>
                  <a:srgbClr val="FFFF66"/>
                </a:solidFill>
              </a:rPr>
              <a:t>Your Father will write name in heaven – Heb. 12:23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Faithfully do the will of your Father – Mt. 7:21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lvl="2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424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27</cp:revision>
  <dcterms:created xsi:type="dcterms:W3CDTF">2010-10-02T21:56:19Z</dcterms:created>
  <dcterms:modified xsi:type="dcterms:W3CDTF">2010-10-03T12:51:00Z</dcterms:modified>
</cp:coreProperties>
</file>