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3" r:id="rId2"/>
    <p:sldId id="289" r:id="rId3"/>
    <p:sldId id="294" r:id="rId4"/>
    <p:sldId id="295" r:id="rId5"/>
    <p:sldId id="280" r:id="rId6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9FFFF"/>
    <a:srgbClr val="81FFFF"/>
    <a:srgbClr val="800080"/>
    <a:srgbClr val="006666"/>
    <a:srgbClr val="97FFFF"/>
    <a:srgbClr val="FFFF66"/>
    <a:srgbClr val="777777"/>
    <a:srgbClr val="5F5F5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98" d="100"/>
          <a:sy n="98" d="100"/>
        </p:scale>
        <p:origin x="-924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626E07-970C-4917-B9CC-487083EE44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0D21D17-5D5B-4ED7-A30E-790E1284C7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11C35-6B4F-4241-B715-8EFB135DEEAA}" type="slidenum">
              <a:rPr lang="en-US"/>
              <a:pPr/>
              <a:t>1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8377" name="Picture 9" descr="Bible 3"/>
          <p:cNvPicPr>
            <a:picLocks noChangeAspect="1" noChangeArrowheads="1"/>
          </p:cNvPicPr>
          <p:nvPr userDrawn="1"/>
        </p:nvPicPr>
        <p:blipFill>
          <a:blip r:embed="rId2" cstate="print">
            <a:lum bright="-40000" contrast="-60000"/>
          </a:blip>
          <a:srcRect l="3333" t="12888" r="8665" b="15111"/>
          <a:stretch>
            <a:fillRect/>
          </a:stretch>
        </p:blipFill>
        <p:spPr bwMode="auto">
          <a:xfrm>
            <a:off x="14288" y="457200"/>
            <a:ext cx="9113837" cy="5591175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382000" cy="20574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1336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484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60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9" name="Picture 15" descr="Bibl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57150"/>
            <a:ext cx="2209800" cy="16573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00FFFF"/>
          </a:solidFill>
          <a:latin typeface="+mn-lt"/>
        </a:defRPr>
      </a:lvl2pPr>
      <a:lvl3pPr marL="1200150" indent="-285750" algn="l" rtl="0" fontAlgn="base">
        <a:spcBef>
          <a:spcPct val="20000"/>
        </a:spcBef>
        <a:spcAft>
          <a:spcPct val="0"/>
        </a:spcAft>
        <a:buClr>
          <a:srgbClr val="99CCFF"/>
        </a:buClr>
        <a:buSzPct val="80000"/>
        <a:buFont typeface="Wingdings" pitchFamily="2" charset="2"/>
        <a:buChar char="Ø"/>
        <a:defRPr sz="2400" b="1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WordArt 13"/>
          <p:cNvSpPr>
            <a:spLocks noChangeArrowheads="1" noChangeShapeType="1" noTextEdit="1"/>
          </p:cNvSpPr>
          <p:nvPr/>
        </p:nvSpPr>
        <p:spPr bwMode="auto">
          <a:xfrm>
            <a:off x="304800" y="1219200"/>
            <a:ext cx="84582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+mj-lt"/>
                <a:cs typeface="Tahoma"/>
              </a:rPr>
              <a:t>Dwelling with God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+mj-lt"/>
              <a:cs typeface="Tahoma"/>
            </a:endParaRP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457200" y="3124200"/>
            <a:ext cx="80772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in </a:t>
            </a:r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His House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Lucida Handwriting" pitchFamily="66" charset="0"/>
              <a:cs typeface="Tahoma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27605" y="76200"/>
            <a:ext cx="6513322" cy="15234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5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Dwelling with God</a:t>
            </a:r>
            <a:endParaRPr lang="en-US" sz="48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in His House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/>
              <a:t>God dwells</a:t>
            </a:r>
          </a:p>
          <a:p>
            <a:pPr lvl="1"/>
            <a:r>
              <a:rPr lang="en-US" dirty="0" smtClean="0"/>
              <a:t>On high – Psa. 113:5</a:t>
            </a:r>
          </a:p>
          <a:p>
            <a:pPr lvl="1"/>
            <a:r>
              <a:rPr lang="en-US" dirty="0" smtClean="0"/>
              <a:t>In His holy hill – Psa. 15:1</a:t>
            </a:r>
          </a:p>
          <a:p>
            <a:pPr lvl="1"/>
            <a:r>
              <a:rPr lang="en-US" dirty="0" smtClean="0"/>
              <a:t>In the heavens (high &amp; above all) – Psa. 123:1</a:t>
            </a:r>
          </a:p>
          <a:p>
            <a:r>
              <a:rPr lang="en-US" dirty="0" smtClean="0"/>
              <a:t>Yet, He is not far from us! </a:t>
            </a:r>
            <a:r>
              <a:rPr lang="en-US" sz="2800" dirty="0" smtClean="0"/>
              <a:t>– Acts 17:27</a:t>
            </a:r>
            <a:endParaRPr lang="en-US" dirty="0" smtClean="0"/>
          </a:p>
          <a:p>
            <a:r>
              <a:rPr lang="en-US" dirty="0" smtClean="0"/>
              <a:t>God dwells</a:t>
            </a:r>
          </a:p>
          <a:p>
            <a:pPr lvl="1"/>
            <a:r>
              <a:rPr lang="en-US" dirty="0" smtClean="0"/>
              <a:t>With His people – Rev. 21:3</a:t>
            </a:r>
          </a:p>
          <a:p>
            <a:pPr lvl="1"/>
            <a:r>
              <a:rPr lang="en-US" dirty="0" smtClean="0"/>
              <a:t>In His people – John 14:23; Eph. 2:22; 3:17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27605" y="76200"/>
            <a:ext cx="6513322" cy="15234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5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Dwelling with God</a:t>
            </a:r>
            <a:endParaRPr lang="en-US" sz="48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in His House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/>
              <a:t>Man can dwell with God</a:t>
            </a:r>
          </a:p>
          <a:p>
            <a:pPr lvl="1"/>
            <a:r>
              <a:rPr lang="en-US" dirty="0" smtClean="0"/>
              <a:t>Goal:  Making God our dwelling place – 90:1</a:t>
            </a:r>
          </a:p>
          <a:p>
            <a:pPr lvl="2"/>
            <a:r>
              <a:rPr lang="en-US" dirty="0" smtClean="0"/>
              <a:t>Dwell = sit, abide, inhabit, remain, settle down</a:t>
            </a:r>
          </a:p>
          <a:p>
            <a:pPr lvl="2"/>
            <a:r>
              <a:rPr lang="en-US" dirty="0" smtClean="0"/>
              <a:t>Dwell in my safe place – 91:1; 4:8</a:t>
            </a:r>
          </a:p>
          <a:p>
            <a:pPr lvl="2"/>
            <a:r>
              <a:rPr lang="en-US" dirty="0" smtClean="0"/>
              <a:t>Dwell in my refuge – 91:9</a:t>
            </a:r>
          </a:p>
          <a:p>
            <a:pPr lvl="2"/>
            <a:r>
              <a:rPr lang="en-US" dirty="0" smtClean="0"/>
              <a:t>Dwell apart from evil – 5:4</a:t>
            </a:r>
          </a:p>
          <a:p>
            <a:pPr lvl="1"/>
            <a:r>
              <a:rPr lang="en-US" dirty="0" smtClean="0"/>
              <a:t>In Psalms, “house of the Lord” can apply to:</a:t>
            </a:r>
          </a:p>
          <a:p>
            <a:pPr lvl="2"/>
            <a:r>
              <a:rPr lang="en-US" dirty="0" smtClean="0"/>
              <a:t>A physical structure</a:t>
            </a:r>
          </a:p>
          <a:p>
            <a:pPr lvl="2"/>
            <a:r>
              <a:rPr lang="en-US" dirty="0" smtClean="0"/>
              <a:t>The activities of or dwellers in the house</a:t>
            </a:r>
          </a:p>
          <a:p>
            <a:pPr lvl="2"/>
            <a:r>
              <a:rPr lang="en-US" dirty="0" smtClean="0"/>
              <a:t>God’s presence</a:t>
            </a:r>
          </a:p>
          <a:p>
            <a:pPr lvl="2"/>
            <a:r>
              <a:rPr lang="en-US" dirty="0" smtClean="0"/>
              <a:t>Heaven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914400" y="5532120"/>
            <a:ext cx="81534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14400" y="5050536"/>
            <a:ext cx="81534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14400" y="3630168"/>
            <a:ext cx="81534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914400" y="3145536"/>
            <a:ext cx="81534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27605" y="76200"/>
            <a:ext cx="6513322" cy="15234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5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Dwelling with God</a:t>
            </a:r>
            <a:endParaRPr lang="en-US" sz="48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in His House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/>
              <a:t>Do I want to dwell in His house?</a:t>
            </a:r>
          </a:p>
          <a:p>
            <a:pPr lvl="1"/>
            <a:r>
              <a:rPr lang="en-US" dirty="0" smtClean="0"/>
              <a:t>“Blessed </a:t>
            </a:r>
            <a:r>
              <a:rPr lang="en-US" dirty="0" smtClean="0"/>
              <a:t>are those </a:t>
            </a:r>
            <a:r>
              <a:rPr lang="en-US" dirty="0" smtClean="0"/>
              <a:t>who…” – 84:4</a:t>
            </a:r>
          </a:p>
          <a:p>
            <a:pPr lvl="1"/>
            <a:r>
              <a:rPr lang="en-US" dirty="0" smtClean="0"/>
              <a:t>“The </a:t>
            </a:r>
            <a:r>
              <a:rPr lang="en-US" dirty="0" smtClean="0"/>
              <a:t>upright </a:t>
            </a:r>
            <a:r>
              <a:rPr lang="en-US" dirty="0" smtClean="0"/>
              <a:t>shall…” – 140:13</a:t>
            </a:r>
            <a:endParaRPr lang="en-US" dirty="0" smtClean="0"/>
          </a:p>
          <a:p>
            <a:pPr lvl="1"/>
            <a:r>
              <a:rPr lang="en-US" dirty="0" smtClean="0"/>
              <a:t>“One </a:t>
            </a:r>
            <a:r>
              <a:rPr lang="en-US" dirty="0" smtClean="0"/>
              <a:t>thing I have desired of the </a:t>
            </a:r>
            <a:r>
              <a:rPr lang="en-US" dirty="0" smtClean="0"/>
              <a:t>Lord</a:t>
            </a:r>
            <a:r>
              <a:rPr lang="en-US" sz="2000" dirty="0" smtClean="0"/>
              <a:t>…</a:t>
            </a:r>
            <a:r>
              <a:rPr lang="en-US" dirty="0" smtClean="0"/>
              <a:t>” – 27:4</a:t>
            </a:r>
          </a:p>
          <a:p>
            <a:pPr lvl="1"/>
            <a:r>
              <a:rPr lang="en-US" dirty="0" smtClean="0"/>
              <a:t>“I </a:t>
            </a:r>
            <a:r>
              <a:rPr lang="en-US" dirty="0" smtClean="0"/>
              <a:t>was glad when they </a:t>
            </a:r>
            <a:r>
              <a:rPr lang="en-US" dirty="0" smtClean="0"/>
              <a:t>said…” – 122:1</a:t>
            </a:r>
          </a:p>
          <a:p>
            <a:pPr lvl="1"/>
            <a:r>
              <a:rPr lang="en-US" dirty="0" smtClean="0"/>
              <a:t>“Lord, </a:t>
            </a:r>
            <a:r>
              <a:rPr lang="en-US" dirty="0" smtClean="0"/>
              <a:t>I have loved the </a:t>
            </a:r>
            <a:r>
              <a:rPr lang="en-US" dirty="0" smtClean="0"/>
              <a:t>habitation of…” – 26:8</a:t>
            </a:r>
          </a:p>
          <a:p>
            <a:pPr lvl="1"/>
            <a:r>
              <a:rPr lang="en-US" dirty="0" smtClean="0"/>
              <a:t>“Zeal </a:t>
            </a:r>
            <a:r>
              <a:rPr lang="en-US" dirty="0" smtClean="0"/>
              <a:t>for Your house </a:t>
            </a:r>
            <a:r>
              <a:rPr lang="en-US" dirty="0" smtClean="0"/>
              <a:t>has…” – 69:9</a:t>
            </a:r>
          </a:p>
          <a:p>
            <a:pPr lvl="1"/>
            <a:r>
              <a:rPr lang="en-US" dirty="0" smtClean="0"/>
              <a:t>“I </a:t>
            </a:r>
            <a:r>
              <a:rPr lang="en-US" dirty="0" smtClean="0"/>
              <a:t>would rather be a </a:t>
            </a:r>
            <a:r>
              <a:rPr lang="en-US" dirty="0" smtClean="0"/>
              <a:t>doorkeeper…” – 84:10</a:t>
            </a:r>
          </a:p>
          <a:p>
            <a:pPr lvl="1"/>
            <a:r>
              <a:rPr lang="en-US" dirty="0" smtClean="0"/>
              <a:t>“How good and how pleasant it is…” – 133:1</a:t>
            </a: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33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charRg st="33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charRg st="33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charRg st="33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65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charRg st="65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charRg st="65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charRg st="65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95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charRg st="95" end="1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charRg st="95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charRg st="95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142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charRg st="142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charRg st="142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charRg st="142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179" end="2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charRg st="179" end="2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charRg st="179" end="2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charRg st="179" end="2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226" end="2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charRg st="226" end="2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charRg st="226" end="2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charRg st="226" end="2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260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charRg st="260" end="3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charRg st="260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charRg st="260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302" end="3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charRg st="302" end="3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charRg st="302" end="3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charRg st="302" end="3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7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Requires believing in Jesus Christ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Jn. 20:31</a:t>
            </a:r>
            <a:endParaRPr lang="en-US" sz="2800" dirty="0" smtClean="0">
              <a:solidFill>
                <a:srgbClr val="FFFF00"/>
              </a:solidFill>
              <a:effectLst>
                <a:outerShdw blurRad="38100" dist="38100" dir="2700000" algn="ctr" rotWithShape="0">
                  <a:schemeClr val="tx1"/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Requires turning away from sin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Luke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13:5</a:t>
            </a:r>
            <a:endParaRPr lang="en-US" sz="2800" dirty="0" smtClean="0">
              <a:solidFill>
                <a:srgbClr val="FFFF00"/>
              </a:solidFill>
              <a:effectLst>
                <a:outerShdw blurRad="38100" dist="38100" dir="2700000" algn="ctr" rotWithShape="0">
                  <a:schemeClr val="tx1"/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Requires confessing one’s faith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Rom.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10:9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Requires being immersed in water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Rom. 6:3</a:t>
            </a:r>
            <a:endParaRPr lang="en-US" sz="2800" dirty="0" smtClean="0">
              <a:solidFill>
                <a:srgbClr val="FFFF00"/>
              </a:solidFill>
              <a:effectLst>
                <a:outerShdw blurRad="38100" dist="38100" dir="2700000" algn="ctr" rotWithShape="0">
                  <a:schemeClr val="tx1"/>
                </a:outerShdw>
              </a:effectLst>
            </a:endParaRP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Sins are forgiven – Acts </a:t>
            </a:r>
            <a:r>
              <a:rPr lang="en-US" sz="2800" dirty="0" smtClean="0"/>
              <a:t>22:16</a:t>
            </a:r>
            <a:endParaRPr lang="en-US" sz="2800" dirty="0" smtClean="0"/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Added </a:t>
            </a:r>
            <a:r>
              <a:rPr lang="en-US" sz="2800" dirty="0" smtClean="0"/>
              <a:t>(Into) to </a:t>
            </a:r>
            <a:r>
              <a:rPr lang="en-US" sz="2800" dirty="0" smtClean="0"/>
              <a:t>His church – </a:t>
            </a:r>
            <a:r>
              <a:rPr lang="en-US" sz="2800" dirty="0" smtClean="0"/>
              <a:t>1 Cor. 12:13</a:t>
            </a:r>
            <a:endParaRPr lang="en-US" sz="2800" dirty="0" smtClean="0"/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Registered in heaven – Hebrews 12:23</a:t>
            </a: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Requires faithful living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2 Tim.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4:7-8</a:t>
            </a:r>
            <a:endParaRPr lang="en-US" sz="2800" dirty="0" smtClean="0">
              <a:solidFill>
                <a:srgbClr val="FFFF00"/>
              </a:solidFill>
              <a:effectLst>
                <a:outerShdw blurRad="38100" dist="381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26101" y="139005"/>
            <a:ext cx="6630341" cy="13762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Dwelling in the House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of the Lord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 </a:t>
            </a: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Forever!</a:t>
            </a:r>
            <a:endParaRPr lang="en-US" sz="60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ermon Template">
  <a:themeElements>
    <a:clrScheme name="Serm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rm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rm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13256</TotalTime>
  <Words>327</Words>
  <Application>Microsoft Office PowerPoint</Application>
  <PresentationFormat>On-screen Show (4:3)</PresentationFormat>
  <Paragraphs>50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Sermon Template</vt:lpstr>
      <vt:lpstr>Slide 1</vt:lpstr>
      <vt:lpstr>Slide 2</vt:lpstr>
      <vt:lpstr>Slide 3</vt:lpstr>
      <vt:lpstr>Slide 4</vt:lpstr>
      <vt:lpstr>Slide 5</vt:lpstr>
    </vt:vector>
  </TitlesOfParts>
  <Company>PBL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642</cp:revision>
  <dcterms:created xsi:type="dcterms:W3CDTF">2006-05-11T22:57:34Z</dcterms:created>
  <dcterms:modified xsi:type="dcterms:W3CDTF">2010-09-26T21:18:55Z</dcterms:modified>
</cp:coreProperties>
</file>