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8F5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5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2190-AB47-4205-8CEC-5E8C7C403496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1103D-7D43-4BEF-9AFC-CAB0870E9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Lord Is My Shepher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2" y="0"/>
            <a:ext cx="914197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 w="12700"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1pPr>
            <a:lvl2pPr>
              <a:defRPr>
                <a:ln w="12700"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2pPr>
            <a:lvl3pPr>
              <a:defRPr>
                <a:ln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3pPr>
            <a:lvl4pPr>
              <a:defRPr sz="2400" b="1">
                <a:ln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4pPr>
            <a:lvl5pPr>
              <a:defRPr>
                <a:ln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Lord Is My Shepherd - Is He Y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2" y="0"/>
            <a:ext cx="914197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 w="12700"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1pPr>
            <a:lvl2pPr>
              <a:defRPr>
                <a:ln w="12700"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2pPr>
            <a:lvl3pPr>
              <a:defRPr>
                <a:ln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3pPr>
            <a:lvl4pPr>
              <a:defRPr sz="2400" b="1">
                <a:ln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4pPr>
            <a:lvl5pPr>
              <a:defRPr>
                <a:ln>
                  <a:solidFill>
                    <a:schemeClr val="bg1"/>
                  </a:solidFill>
                </a:ln>
                <a:effectLst>
                  <a:outerShdw blurRad="38100" dist="25400" dir="18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47F4D-0057-4097-8D0D-966927E27F37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E70616-DCE4-4254-AFE7-B76769DAE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 Lord Is My Shepherd slides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12" y="0"/>
            <a:ext cx="9141975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143000"/>
            <a:ext cx="6324600" cy="5715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86000"/>
                </a:schemeClr>
              </a:gs>
              <a:gs pos="100000">
                <a:srgbClr val="E1E8F5">
                  <a:alpha val="0"/>
                </a:srgb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effectLst>
            <a:outerShdw blurRad="50800" dist="50800" dir="18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CC"/>
          </a:solidFill>
          <a:effectLst>
            <a:outerShdw blurRad="50800" dist="50800" dir="18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18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50800" dist="50800" dir="18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50800" dist="50800" dir="18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6324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Handwriting" pitchFamily="66" charset="0"/>
              </a:rPr>
              <a:t>Psalm 23</a:t>
            </a:r>
            <a:endParaRPr lang="en-US" sz="3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Shepherd – </a:t>
            </a:r>
            <a:r>
              <a:rPr lang="en-US" u="sng" dirty="0" smtClean="0"/>
              <a:t>Provides for Me</a:t>
            </a:r>
          </a:p>
          <a:p>
            <a:pPr lvl="1"/>
            <a:r>
              <a:rPr lang="en-US" dirty="0" smtClean="0"/>
              <a:t>For My Physical Needs (Phil. 4:19)</a:t>
            </a:r>
          </a:p>
          <a:p>
            <a:pPr lvl="2"/>
            <a:r>
              <a:rPr lang="en-US" dirty="0" smtClean="0"/>
              <a:t>He provides me all that I need, that:</a:t>
            </a:r>
          </a:p>
          <a:p>
            <a:pPr lvl="3"/>
            <a:r>
              <a:rPr lang="en-US" dirty="0" smtClean="0"/>
              <a:t>I shall not lack (v. 1; cf. </a:t>
            </a:r>
            <a:r>
              <a:rPr lang="en-US" dirty="0" err="1" smtClean="0"/>
              <a:t>Lk</a:t>
            </a:r>
            <a:r>
              <a:rPr lang="en-US" dirty="0" smtClean="0"/>
              <a:t>. 12:22-32)</a:t>
            </a:r>
          </a:p>
          <a:p>
            <a:pPr lvl="3"/>
            <a:r>
              <a:rPr lang="en-US" dirty="0" smtClean="0"/>
              <a:t>I shall be satisfied (v. 2a; Phil. 4:11)</a:t>
            </a:r>
          </a:p>
          <a:p>
            <a:pPr lvl="3"/>
            <a:r>
              <a:rPr lang="en-US" dirty="0" smtClean="0"/>
              <a:t>I shall have peace (v. 2b; </a:t>
            </a:r>
            <a:r>
              <a:rPr lang="en-US" dirty="0" err="1" smtClean="0"/>
              <a:t>Hb</a:t>
            </a:r>
            <a:r>
              <a:rPr lang="en-US" dirty="0" smtClean="0"/>
              <a:t>. 13:20)</a:t>
            </a:r>
          </a:p>
          <a:p>
            <a:pPr lvl="1"/>
            <a:r>
              <a:rPr lang="en-US" dirty="0" smtClean="0"/>
              <a:t>For My Spiritual Needs (Eph. 1:3)</a:t>
            </a:r>
          </a:p>
          <a:p>
            <a:pPr lvl="2"/>
            <a:r>
              <a:rPr lang="en-US" dirty="0" smtClean="0"/>
              <a:t>He restores my soul (v. 3)</a:t>
            </a:r>
          </a:p>
          <a:p>
            <a:pPr lvl="3"/>
            <a:r>
              <a:rPr lang="en-US" dirty="0" smtClean="0"/>
              <a:t>Sometimes tired, weary, sad, weak</a:t>
            </a:r>
          </a:p>
          <a:p>
            <a:pPr lvl="3"/>
            <a:r>
              <a:rPr lang="en-US" dirty="0" smtClean="0"/>
              <a:t>He revives &amp; strengthens (Ps. 119)</a:t>
            </a:r>
          </a:p>
          <a:p>
            <a:pPr lvl="2"/>
            <a:r>
              <a:rPr lang="en-US" dirty="0" smtClean="0"/>
              <a:t>He leads me in paths of righteousness</a:t>
            </a:r>
          </a:p>
          <a:p>
            <a:pPr lvl="3"/>
            <a:r>
              <a:rPr lang="en-US" dirty="0" smtClean="0"/>
              <a:t>Cannot direct own steps (Jer. 10:23)</a:t>
            </a:r>
          </a:p>
          <a:p>
            <a:pPr lvl="3"/>
            <a:r>
              <a:rPr lang="en-US" dirty="0" smtClean="0"/>
              <a:t>Always in doing right &amp; never to sin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Shepherd – </a:t>
            </a:r>
            <a:r>
              <a:rPr lang="en-US" u="sng" dirty="0" smtClean="0"/>
              <a:t>Protects Me</a:t>
            </a:r>
            <a:r>
              <a:rPr lang="en-US" dirty="0" smtClean="0"/>
              <a:t> </a:t>
            </a:r>
            <a:r>
              <a:rPr lang="en-US" sz="2800" dirty="0" smtClean="0"/>
              <a:t>(v. 4-5)</a:t>
            </a:r>
            <a:endParaRPr lang="en-US" u="sng" dirty="0" smtClean="0"/>
          </a:p>
          <a:p>
            <a:pPr lvl="1"/>
            <a:r>
              <a:rPr lang="en-US" dirty="0" smtClean="0"/>
              <a:t>In the valley of the shadow of death</a:t>
            </a:r>
          </a:p>
          <a:p>
            <a:pPr lvl="2"/>
            <a:r>
              <a:rPr lang="en-US" dirty="0" smtClean="0"/>
              <a:t>Life is full of tough challenges</a:t>
            </a:r>
          </a:p>
          <a:p>
            <a:pPr lvl="3"/>
            <a:r>
              <a:rPr lang="en-US" dirty="0" smtClean="0"/>
              <a:t>Dark places, bitter experiences</a:t>
            </a:r>
          </a:p>
          <a:p>
            <a:pPr lvl="3"/>
            <a:r>
              <a:rPr lang="en-US" dirty="0" smtClean="0"/>
              <a:t>Usually fear, despair &amp; uncertainty</a:t>
            </a:r>
          </a:p>
          <a:p>
            <a:pPr lvl="3"/>
            <a:r>
              <a:rPr lang="en-US" dirty="0" smtClean="0"/>
              <a:t>Lonely, loss, illness (Ps. 56:8; 30:5)</a:t>
            </a:r>
          </a:p>
          <a:p>
            <a:pPr lvl="2"/>
            <a:r>
              <a:rPr lang="en-US" dirty="0" smtClean="0"/>
              <a:t>YOU ARE WITH ME! (I walk &amp; not fear!)</a:t>
            </a:r>
          </a:p>
          <a:p>
            <a:pPr lvl="3"/>
            <a:r>
              <a:rPr lang="en-US" dirty="0" smtClean="0"/>
              <a:t>Not just leading; now beside me!</a:t>
            </a:r>
          </a:p>
          <a:p>
            <a:pPr lvl="3"/>
            <a:r>
              <a:rPr lang="en-US" dirty="0" smtClean="0"/>
              <a:t>Safe &amp; secure (Ps. 46:1-2, 10; 56:3)</a:t>
            </a:r>
          </a:p>
          <a:p>
            <a:pPr lvl="2"/>
            <a:r>
              <a:rPr lang="en-US" dirty="0" smtClean="0"/>
              <a:t>YOU COMFORT ME!</a:t>
            </a:r>
          </a:p>
          <a:p>
            <a:pPr lvl="3"/>
            <a:r>
              <a:rPr lang="en-US" dirty="0" smtClean="0"/>
              <a:t>Your rod – defends &amp; protects</a:t>
            </a:r>
          </a:p>
          <a:p>
            <a:pPr lvl="3"/>
            <a:r>
              <a:rPr lang="en-US" dirty="0" smtClean="0"/>
              <a:t>Your staff – guides &amp; cares</a:t>
            </a:r>
          </a:p>
          <a:p>
            <a:pPr lvl="3"/>
            <a:r>
              <a:rPr lang="en-US" dirty="0" smtClean="0"/>
              <a:t>His voice/word calms me (Rm. 15:4)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Shepherd – </a:t>
            </a:r>
            <a:r>
              <a:rPr lang="en-US" u="sng" dirty="0" smtClean="0"/>
              <a:t>Protects Me</a:t>
            </a:r>
            <a:r>
              <a:rPr lang="en-US" dirty="0" smtClean="0"/>
              <a:t> </a:t>
            </a:r>
            <a:r>
              <a:rPr lang="en-US" sz="2800" dirty="0" smtClean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25400" dir="1800000" algn="ctr" rotWithShape="0">
                    <a:prstClr val="white"/>
                  </a:outerShdw>
                </a:effectLst>
              </a:rPr>
              <a:t>(v. 4-5)</a:t>
            </a:r>
            <a:endParaRPr lang="en-US" u="sng" dirty="0" smtClean="0"/>
          </a:p>
          <a:p>
            <a:pPr lvl="1"/>
            <a:r>
              <a:rPr lang="en-US" dirty="0" smtClean="0"/>
              <a:t>In the valley of the shadow of death</a:t>
            </a:r>
          </a:p>
          <a:p>
            <a:pPr lvl="1"/>
            <a:r>
              <a:rPr lang="en-US" dirty="0" smtClean="0"/>
              <a:t>In the presence of my enemies</a:t>
            </a:r>
          </a:p>
          <a:p>
            <a:pPr lvl="2"/>
            <a:r>
              <a:rPr lang="en-US" dirty="0" smtClean="0"/>
              <a:t>Life is full of hard battles</a:t>
            </a:r>
          </a:p>
          <a:p>
            <a:pPr lvl="3"/>
            <a:r>
              <a:rPr lang="en-US" dirty="0" smtClean="0"/>
              <a:t>Mistreated, excluded, lied about</a:t>
            </a:r>
          </a:p>
          <a:p>
            <a:pPr lvl="3"/>
            <a:r>
              <a:rPr lang="en-US" dirty="0" smtClean="0"/>
              <a:t>My arch foe wants to devour me!</a:t>
            </a:r>
          </a:p>
          <a:p>
            <a:pPr lvl="2"/>
            <a:r>
              <a:rPr lang="en-US" dirty="0" smtClean="0"/>
              <a:t>YOU PREPARE, ANOINT &amp; OVERFLOW!</a:t>
            </a:r>
          </a:p>
          <a:p>
            <a:pPr lvl="3"/>
            <a:r>
              <a:rPr lang="en-US" dirty="0" smtClean="0"/>
              <a:t>YOU are there (37:25; Heb. 13:5-6)</a:t>
            </a:r>
          </a:p>
          <a:p>
            <a:pPr lvl="3"/>
            <a:r>
              <a:rPr lang="en-US" dirty="0" smtClean="0"/>
              <a:t>YOU uphold &amp; honor (Isa. 41:9-13)</a:t>
            </a:r>
          </a:p>
          <a:p>
            <a:pPr lvl="3"/>
            <a:r>
              <a:rPr lang="en-US" dirty="0" smtClean="0"/>
              <a:t>YOU soothe my wounds (Ps. 147:3)</a:t>
            </a:r>
          </a:p>
          <a:p>
            <a:pPr lvl="3"/>
            <a:r>
              <a:rPr lang="en-US" dirty="0" smtClean="0"/>
              <a:t>YOU bless to abundance (Jn. 10:10)</a:t>
            </a:r>
          </a:p>
          <a:p>
            <a:pPr lvl="3"/>
            <a:r>
              <a:rPr lang="en-US" dirty="0" smtClean="0"/>
              <a:t>YOU camp all around (Psa. 34:7)</a:t>
            </a:r>
          </a:p>
          <a:p>
            <a:pPr lvl="2"/>
            <a:r>
              <a:rPr lang="en-US" dirty="0" smtClean="0"/>
              <a:t>My Shepherd not allow enemy prevail!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Shepherd – </a:t>
            </a:r>
            <a:r>
              <a:rPr lang="en-US" u="sng" dirty="0" smtClean="0"/>
              <a:t>Preserves Me</a:t>
            </a:r>
            <a:r>
              <a:rPr lang="en-US" dirty="0" smtClean="0"/>
              <a:t> </a:t>
            </a:r>
            <a:r>
              <a:rPr lang="en-US" sz="2800" dirty="0" smtClean="0">
                <a:ln w="127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25400" dir="1800000" algn="ctr" rotWithShape="0">
                    <a:prstClr val="white"/>
                  </a:outerShdw>
                </a:effectLst>
              </a:rPr>
              <a:t>(v. 6)</a:t>
            </a:r>
            <a:endParaRPr lang="en-US" u="sng" dirty="0" smtClean="0"/>
          </a:p>
          <a:p>
            <a:pPr lvl="1"/>
            <a:r>
              <a:rPr lang="en-US" dirty="0" smtClean="0"/>
              <a:t>He pre</a:t>
            </a:r>
            <a:r>
              <a:rPr lang="en-US" u="sng" dirty="0" smtClean="0"/>
              <a:t>serve</a:t>
            </a:r>
            <a:r>
              <a:rPr lang="en-US" dirty="0" smtClean="0"/>
              <a:t>s me if I </a:t>
            </a:r>
            <a:r>
              <a:rPr lang="en-US" u="sng" dirty="0" smtClean="0"/>
              <a:t>serve</a:t>
            </a:r>
            <a:r>
              <a:rPr lang="en-US" dirty="0" smtClean="0"/>
              <a:t> Him with full assurance &amp; utmost confidence</a:t>
            </a:r>
            <a:endParaRPr lang="en-US" u="sng" dirty="0" smtClean="0"/>
          </a:p>
          <a:p>
            <a:pPr lvl="1"/>
            <a:r>
              <a:rPr lang="en-US" dirty="0" smtClean="0"/>
              <a:t>All the days of my life</a:t>
            </a:r>
          </a:p>
          <a:p>
            <a:pPr lvl="2"/>
            <a:r>
              <a:rPr lang="en-US" dirty="0" smtClean="0"/>
              <a:t>Goodness will continually pursue me</a:t>
            </a:r>
          </a:p>
          <a:p>
            <a:pPr lvl="3"/>
            <a:r>
              <a:rPr lang="en-US" dirty="0" smtClean="0"/>
              <a:t>Gifts &amp; blessings of God (Jas. 1:17)</a:t>
            </a:r>
          </a:p>
          <a:p>
            <a:pPr lvl="2"/>
            <a:r>
              <a:rPr lang="en-US" dirty="0" smtClean="0"/>
              <a:t>Mercy will continually pursue me</a:t>
            </a:r>
          </a:p>
          <a:p>
            <a:pPr lvl="3"/>
            <a:r>
              <a:rPr lang="en-US" dirty="0" smtClean="0"/>
              <a:t>Tenderheartedness of God (40:11ff)</a:t>
            </a:r>
          </a:p>
          <a:p>
            <a:pPr lvl="1"/>
            <a:r>
              <a:rPr lang="en-US" dirty="0" smtClean="0"/>
              <a:t>Forever</a:t>
            </a:r>
          </a:p>
          <a:p>
            <a:pPr lvl="2"/>
            <a:r>
              <a:rPr lang="en-US" dirty="0" smtClean="0"/>
              <a:t>In God’s house = In God’s presence</a:t>
            </a:r>
          </a:p>
          <a:p>
            <a:pPr lvl="2"/>
            <a:r>
              <a:rPr lang="en-US" dirty="0" smtClean="0"/>
              <a:t>A loyal sheep both follows and dwells</a:t>
            </a:r>
          </a:p>
          <a:p>
            <a:pPr lvl="2"/>
            <a:r>
              <a:rPr lang="en-US" dirty="0" smtClean="0"/>
              <a:t>Ultimately dwelling in heaven forever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(The Sheep’s) Part </a:t>
            </a:r>
          </a:p>
          <a:p>
            <a:pPr lvl="1"/>
            <a:r>
              <a:rPr lang="en-US" dirty="0" smtClean="0"/>
              <a:t>Total Trust</a:t>
            </a:r>
          </a:p>
          <a:p>
            <a:pPr lvl="1"/>
            <a:r>
              <a:rPr lang="en-US" dirty="0" smtClean="0"/>
              <a:t>Complete Contentment</a:t>
            </a:r>
          </a:p>
          <a:p>
            <a:pPr lvl="1"/>
            <a:r>
              <a:rPr lang="en-US" dirty="0" smtClean="0"/>
              <a:t>Real Righteousness</a:t>
            </a:r>
          </a:p>
          <a:p>
            <a:pPr lvl="1"/>
            <a:r>
              <a:rPr lang="en-US" dirty="0" smtClean="0"/>
              <a:t>Faithful Following</a:t>
            </a:r>
          </a:p>
          <a:p>
            <a:pPr lvl="1"/>
            <a:r>
              <a:rPr lang="en-US" dirty="0" smtClean="0"/>
              <a:t>Constant Companionship</a:t>
            </a:r>
          </a:p>
          <a:p>
            <a:pPr lvl="1"/>
            <a:r>
              <a:rPr lang="en-US" dirty="0" smtClean="0"/>
              <a:t>Headed Heavenward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if you believe/trust Him</a:t>
            </a:r>
          </a:p>
          <a:p>
            <a:pPr lvl="1"/>
            <a:r>
              <a:rPr lang="en-US" dirty="0" smtClean="0"/>
              <a:t>Hebrews 11:6</a:t>
            </a:r>
          </a:p>
          <a:p>
            <a:r>
              <a:rPr lang="en-US" dirty="0" smtClean="0"/>
              <a:t>Only if you repent of your sins</a:t>
            </a:r>
          </a:p>
          <a:p>
            <a:pPr lvl="1"/>
            <a:r>
              <a:rPr lang="en-US" dirty="0" smtClean="0"/>
              <a:t>Luke 13:3</a:t>
            </a:r>
          </a:p>
          <a:p>
            <a:r>
              <a:rPr lang="en-US" dirty="0" smtClean="0"/>
              <a:t>Only if you confess your faith</a:t>
            </a:r>
          </a:p>
          <a:p>
            <a:pPr lvl="1"/>
            <a:r>
              <a:rPr lang="en-US" dirty="0" smtClean="0"/>
              <a:t>Matthew 10:32</a:t>
            </a:r>
          </a:p>
          <a:p>
            <a:r>
              <a:rPr lang="en-US" dirty="0" smtClean="0"/>
              <a:t>Only if you are immersed in water</a:t>
            </a:r>
          </a:p>
          <a:p>
            <a:pPr lvl="1"/>
            <a:r>
              <a:rPr lang="en-US" dirty="0" smtClean="0"/>
              <a:t>Mark 16:16</a:t>
            </a:r>
          </a:p>
          <a:p>
            <a:r>
              <a:rPr lang="en-US" dirty="0" smtClean="0"/>
              <a:t>Only if you follow Him faithfully</a:t>
            </a:r>
          </a:p>
          <a:p>
            <a:pPr lvl="1"/>
            <a:r>
              <a:rPr lang="en-US" dirty="0" smtClean="0"/>
              <a:t>Revelation 2:10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469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61</cp:revision>
  <dcterms:created xsi:type="dcterms:W3CDTF">2010-09-24T14:51:40Z</dcterms:created>
  <dcterms:modified xsi:type="dcterms:W3CDTF">2010-09-26T12:46:18Z</dcterms:modified>
</cp:coreProperties>
</file>