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3" r:id="rId2"/>
    <p:sldId id="281" r:id="rId3"/>
    <p:sldId id="289" r:id="rId4"/>
    <p:sldId id="290" r:id="rId5"/>
    <p:sldId id="280" r:id="rId6"/>
    <p:sldId id="291" r:id="rId7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B9FFFF"/>
    <a:srgbClr val="81FFFF"/>
    <a:srgbClr val="800080"/>
    <a:srgbClr val="006666"/>
    <a:srgbClr val="97FFFF"/>
    <a:srgbClr val="FFFF66"/>
    <a:srgbClr val="777777"/>
    <a:srgbClr val="5F5F5F"/>
    <a:srgbClr val="CCE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>
      <p:cViewPr>
        <p:scale>
          <a:sx n="98" d="100"/>
          <a:sy n="98" d="100"/>
        </p:scale>
        <p:origin x="-876" y="-3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8132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203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8132" y="884203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EA626E07-970C-4917-B9CC-487083EE442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132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/>
          </a:p>
        </p:txBody>
      </p:sp>
      <p:sp>
        <p:nvSpPr>
          <p:cNvPr id="130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0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310" y="4421823"/>
            <a:ext cx="5618480" cy="4189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0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03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130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132" y="884203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20D21D17-5D5B-4ED7-A30E-790E1284C7A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111C35-6B4F-4241-B715-8EFB135DEEAA}" type="slidenum">
              <a:rPr lang="en-US"/>
              <a:pPr/>
              <a:t>1</a:t>
            </a:fld>
            <a:endParaRPr lang="en-US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21D17-5D5B-4ED7-A30E-790E1284C7A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21D17-5D5B-4ED7-A30E-790E1284C7A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21D17-5D5B-4ED7-A30E-790E1284C7A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21D17-5D5B-4ED7-A30E-790E1284C7A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accent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58377" name="Picture 9" descr="Bible 3"/>
          <p:cNvPicPr>
            <a:picLocks noChangeAspect="1" noChangeArrowheads="1"/>
          </p:cNvPicPr>
          <p:nvPr userDrawn="1"/>
        </p:nvPicPr>
        <p:blipFill>
          <a:blip r:embed="rId2" cstate="print">
            <a:lum bright="-40000" contrast="-60000"/>
          </a:blip>
          <a:srcRect l="3333" t="12888" r="8665" b="15111"/>
          <a:stretch>
            <a:fillRect/>
          </a:stretch>
        </p:blipFill>
        <p:spPr bwMode="auto">
          <a:xfrm>
            <a:off x="14288" y="457200"/>
            <a:ext cx="9113837" cy="5591175"/>
          </a:xfrm>
          <a:prstGeom prst="rect">
            <a:avLst/>
          </a:prstGeom>
          <a:noFill/>
        </p:spPr>
      </p:pic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382000" cy="2057400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495800" y="6248400"/>
            <a:ext cx="4495800" cy="457200"/>
          </a:xfrm>
        </p:spPr>
        <p:txBody>
          <a:bodyPr/>
          <a:lstStyle>
            <a:lvl1pPr marL="0" indent="0" algn="r">
              <a:buFontTx/>
              <a:buNone/>
              <a:defRPr>
                <a:solidFill>
                  <a:srgbClr val="CCEC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8"/>
            <a:ext cx="2133600" cy="6583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48400" cy="6583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600">
                <a:solidFill>
                  <a:srgbClr val="FFFF00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accent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1600200"/>
            <a:ext cx="9144000" cy="525780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accent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39" name="Picture 15" descr="Bible 3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-57150"/>
            <a:ext cx="2209800" cy="165735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81200" y="274638"/>
            <a:ext cx="7010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uiExpand="1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b="1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b="1">
          <a:solidFill>
            <a:srgbClr val="00FFFF"/>
          </a:solidFill>
          <a:latin typeface="+mn-lt"/>
        </a:defRPr>
      </a:lvl2pPr>
      <a:lvl3pPr marL="1200150" indent="-285750" algn="l" rtl="0" fontAlgn="base">
        <a:spcBef>
          <a:spcPct val="20000"/>
        </a:spcBef>
        <a:spcAft>
          <a:spcPct val="0"/>
        </a:spcAft>
        <a:buClr>
          <a:srgbClr val="99CCFF"/>
        </a:buClr>
        <a:buSzPct val="80000"/>
        <a:buFont typeface="Wingdings" pitchFamily="2" charset="2"/>
        <a:buChar char="Ø"/>
        <a:defRPr sz="2400" b="1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400" b="1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5" name="Rectangle 17"/>
          <p:cNvSpPr>
            <a:spLocks noGrp="1" noChangeArrowheads="1"/>
          </p:cNvSpPr>
          <p:nvPr>
            <p:ph type="subTitle" idx="1"/>
          </p:nvPr>
        </p:nvSpPr>
        <p:spPr>
          <a:xfrm>
            <a:off x="4495800" y="6248400"/>
            <a:ext cx="4495800" cy="457200"/>
          </a:xfrm>
        </p:spPr>
        <p:txBody>
          <a:bodyPr/>
          <a:lstStyle/>
          <a:p>
            <a:r>
              <a:rPr lang="en-US" sz="2400" dirty="0" smtClean="0">
                <a:effectLst/>
              </a:rPr>
              <a:t>Psalm 19:7-11</a:t>
            </a:r>
            <a:endParaRPr lang="en-US" sz="2400" dirty="0">
              <a:effectLst/>
            </a:endParaRPr>
          </a:p>
        </p:txBody>
      </p:sp>
      <p:sp>
        <p:nvSpPr>
          <p:cNvPr id="9" name="WordArt 13"/>
          <p:cNvSpPr>
            <a:spLocks noChangeArrowheads="1" noChangeShapeType="1" noTextEdit="1"/>
          </p:cNvSpPr>
          <p:nvPr/>
        </p:nvSpPr>
        <p:spPr bwMode="auto">
          <a:xfrm>
            <a:off x="1371600" y="3810000"/>
            <a:ext cx="63246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91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00FFFF"/>
                  </a:outerShdw>
                </a:effectLst>
                <a:latin typeface="+mj-lt"/>
                <a:cs typeface="Tahoma"/>
              </a:rPr>
              <a:t>Your Word!</a:t>
            </a:r>
            <a:endParaRPr lang="en-US" sz="3600" kern="10" dirty="0">
              <a:ln w="9525">
                <a:solidFill>
                  <a:srgbClr val="808080"/>
                </a:solidFill>
                <a:round/>
                <a:headEnd/>
                <a:tailEnd/>
              </a:ln>
              <a:solidFill>
                <a:schemeClr val="bg1"/>
              </a:solidFill>
              <a:effectLst>
                <a:outerShdw dist="35921" dir="2700000" algn="ctr" rotWithShape="0">
                  <a:srgbClr val="00FFFF"/>
                </a:outerShdw>
              </a:effectLst>
              <a:latin typeface="+mj-lt"/>
              <a:cs typeface="Tahoma"/>
            </a:endParaRPr>
          </a:p>
        </p:txBody>
      </p:sp>
      <p:sp>
        <p:nvSpPr>
          <p:cNvPr id="8" name="WordArt 13"/>
          <p:cNvSpPr>
            <a:spLocks noChangeArrowheads="1" noChangeShapeType="1" noTextEdit="1"/>
          </p:cNvSpPr>
          <p:nvPr/>
        </p:nvSpPr>
        <p:spPr bwMode="auto">
          <a:xfrm>
            <a:off x="685800" y="1066800"/>
            <a:ext cx="7620000" cy="2590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91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00FFFF"/>
                  </a:outerShdw>
                </a:effectLst>
                <a:latin typeface="Lucida Handwriting" pitchFamily="66" charset="0"/>
                <a:cs typeface="Tahoma"/>
              </a:rPr>
              <a:t>My Heart </a:t>
            </a:r>
          </a:p>
          <a:p>
            <a:pPr algn="ctr"/>
            <a:r>
              <a:rPr lang="en-US" sz="3600" kern="10" dirty="0" smtClean="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00FFFF"/>
                  </a:outerShdw>
                </a:effectLst>
                <a:latin typeface="Lucida Handwriting" pitchFamily="66" charset="0"/>
                <a:cs typeface="Tahoma"/>
              </a:rPr>
              <a:t>Stands  in  Awe  of </a:t>
            </a:r>
            <a:endParaRPr lang="en-US" sz="3600" kern="10" dirty="0">
              <a:ln w="9525">
                <a:solidFill>
                  <a:srgbClr val="808080"/>
                </a:solidFill>
                <a:round/>
                <a:headEnd/>
                <a:tailEnd/>
              </a:ln>
              <a:solidFill>
                <a:schemeClr val="bg1"/>
              </a:solidFill>
              <a:effectLst>
                <a:outerShdw dist="35921" dir="2700000" algn="ctr" rotWithShape="0">
                  <a:srgbClr val="00FFFF"/>
                </a:outerShdw>
              </a:effectLst>
              <a:latin typeface="Lucida Handwriting" pitchFamily="66" charset="0"/>
              <a:cs typeface="Tahom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3124200" y="4844296"/>
            <a:ext cx="29718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dirty="0" smtClean="0">
                <a:solidFill>
                  <a:srgbClr val="FFFF00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</a:rPr>
              <a:t>Helpful chapters you might mark for this morning’s lesson:</a:t>
            </a:r>
          </a:p>
          <a:p>
            <a:r>
              <a:rPr lang="en-US" sz="2000" dirty="0" smtClean="0"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</a:rPr>
              <a:t>Psalm 19</a:t>
            </a:r>
          </a:p>
          <a:p>
            <a:r>
              <a:rPr lang="en-US" sz="2000" dirty="0" smtClean="0"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</a:rPr>
              <a:t>Psalm 119</a:t>
            </a:r>
            <a:endParaRPr lang="en-US" sz="2000" dirty="0">
              <a:solidFill>
                <a:schemeClr val="bg1"/>
              </a:solidFill>
              <a:effectLst>
                <a:outerShdw blurRad="25400" dist="50800" dir="2700000" algn="ctr" rotWithShape="0">
                  <a:schemeClr val="tx1"/>
                </a:outerShdw>
              </a:effectLst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6 L 0.37917 -3.7037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7917 -3.7037E-6 L -0.0125 -3.7037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27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3000"/>
                                        <p:tgtEl>
                                          <p:spTgt spid="20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5" grpId="0" build="p"/>
      <p:bldP spid="9" grpId="0" animBg="1"/>
      <p:bldP spid="9" grpId="1"/>
      <p:bldP spid="8" grpId="0" animBg="1"/>
      <p:bldP spid="6" grpId="0"/>
      <p:bldP spid="6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81200" y="157472"/>
            <a:ext cx="6979539" cy="13665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25400"/>
              <a:contourClr>
                <a:srgbClr val="DDDDDD"/>
              </a:contourClr>
            </a:sp3d>
          </a:bodyPr>
          <a:lstStyle/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4400" spc="150" dirty="0" smtClean="0">
                <a:ln w="11430"/>
                <a:solidFill>
                  <a:srgbClr val="FFFF00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  <a:latin typeface="Lucida Handwriting" pitchFamily="66" charset="0"/>
              </a:rPr>
              <a:t>My Heart Stands </a:t>
            </a:r>
          </a:p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4400" spc="150" dirty="0" smtClean="0">
                <a:ln w="11430"/>
                <a:solidFill>
                  <a:srgbClr val="FFFF00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  <a:latin typeface="Lucida Handwriting" pitchFamily="66" charset="0"/>
              </a:rPr>
              <a:t>in Awe of </a:t>
            </a:r>
            <a:r>
              <a:rPr lang="en-US" sz="4800" i="1" spc="150" dirty="0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</a:rPr>
              <a:t>Your Word!</a:t>
            </a:r>
            <a:endParaRPr lang="en-US" sz="4800" spc="150" dirty="0" smtClean="0">
              <a:ln w="11430"/>
              <a:solidFill>
                <a:srgbClr val="FFFF00"/>
              </a:solidFill>
              <a:effectLst>
                <a:outerShdw blurRad="50800" dist="38100" dir="2700000" algn="tl" rotWithShape="0">
                  <a:schemeClr val="tx1"/>
                </a:outerShdw>
              </a:effectLst>
              <a:latin typeface="Lucida Handwriting" pitchFamily="66" charset="0"/>
            </a:endParaRPr>
          </a:p>
        </p:txBody>
      </p:sp>
      <p:sp>
        <p:nvSpPr>
          <p:cNvPr id="1030" name="AutoShape 6"/>
          <p:cNvSpPr>
            <a:spLocks noChangeAspect="1" noChangeArrowheads="1" noTextEdit="1"/>
          </p:cNvSpPr>
          <p:nvPr/>
        </p:nvSpPr>
        <p:spPr bwMode="auto">
          <a:xfrm>
            <a:off x="-109538" y="1481138"/>
            <a:ext cx="9363076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762" y="1585913"/>
            <a:ext cx="3124200" cy="7620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3128962" y="1585913"/>
            <a:ext cx="2971800" cy="7620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6100763" y="1585913"/>
            <a:ext cx="3048000" cy="7620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4762" y="2347913"/>
            <a:ext cx="3124200" cy="752475"/>
          </a:xfrm>
          <a:prstGeom prst="rect">
            <a:avLst/>
          </a:prstGeom>
          <a:solidFill>
            <a:srgbClr val="272779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3128962" y="2347913"/>
            <a:ext cx="2971800" cy="752475"/>
          </a:xfrm>
          <a:prstGeom prst="rect">
            <a:avLst/>
          </a:prstGeom>
          <a:solidFill>
            <a:srgbClr val="272779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6100763" y="2347913"/>
            <a:ext cx="3048000" cy="752475"/>
          </a:xfrm>
          <a:prstGeom prst="rect">
            <a:avLst/>
          </a:prstGeom>
          <a:solidFill>
            <a:srgbClr val="272779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4762" y="3100388"/>
            <a:ext cx="3124200" cy="752475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3128962" y="3100388"/>
            <a:ext cx="2971800" cy="752475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6100763" y="3100388"/>
            <a:ext cx="3048000" cy="752475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4762" y="3852863"/>
            <a:ext cx="3124200" cy="752475"/>
          </a:xfrm>
          <a:prstGeom prst="rect">
            <a:avLst/>
          </a:prstGeom>
          <a:solidFill>
            <a:srgbClr val="272779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3128962" y="3852863"/>
            <a:ext cx="2971800" cy="752475"/>
          </a:xfrm>
          <a:prstGeom prst="rect">
            <a:avLst/>
          </a:prstGeom>
          <a:solidFill>
            <a:srgbClr val="272779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6100763" y="3852863"/>
            <a:ext cx="3048000" cy="752475"/>
          </a:xfrm>
          <a:prstGeom prst="rect">
            <a:avLst/>
          </a:prstGeom>
          <a:solidFill>
            <a:srgbClr val="272779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4762" y="4605338"/>
            <a:ext cx="3124200" cy="74295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3128962" y="4605338"/>
            <a:ext cx="2971800" cy="74295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6100763" y="4605338"/>
            <a:ext cx="3048000" cy="74295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4762" y="5348288"/>
            <a:ext cx="3124200" cy="752475"/>
          </a:xfrm>
          <a:prstGeom prst="rect">
            <a:avLst/>
          </a:prstGeom>
          <a:solidFill>
            <a:srgbClr val="272779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3128962" y="5348288"/>
            <a:ext cx="2971800" cy="752475"/>
          </a:xfrm>
          <a:prstGeom prst="rect">
            <a:avLst/>
          </a:prstGeom>
          <a:solidFill>
            <a:srgbClr val="272779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6100763" y="5348288"/>
            <a:ext cx="3048000" cy="752475"/>
          </a:xfrm>
          <a:prstGeom prst="rect">
            <a:avLst/>
          </a:prstGeom>
          <a:solidFill>
            <a:srgbClr val="272779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4762" y="6100763"/>
            <a:ext cx="3124200" cy="752475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3128962" y="6100763"/>
            <a:ext cx="6019801" cy="752475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3128962" y="1585913"/>
            <a:ext cx="9525" cy="5286375"/>
          </a:xfrm>
          <a:prstGeom prst="rect">
            <a:avLst/>
          </a:prstGeom>
          <a:solidFill>
            <a:srgbClr val="FFFFFF"/>
          </a:solidFill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6100763" y="1585913"/>
            <a:ext cx="9525" cy="4533900"/>
          </a:xfrm>
          <a:prstGeom prst="rect">
            <a:avLst/>
          </a:prstGeom>
          <a:solidFill>
            <a:srgbClr val="FFFFFF"/>
          </a:solidFill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-4763" y="2319338"/>
            <a:ext cx="3143250" cy="57150"/>
          </a:xfrm>
          <a:prstGeom prst="rect">
            <a:avLst/>
          </a:prstGeom>
          <a:solidFill>
            <a:srgbClr val="FFFFFF"/>
          </a:solidFill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5" name="Rectangle 31"/>
          <p:cNvSpPr>
            <a:spLocks noChangeArrowheads="1"/>
          </p:cNvSpPr>
          <p:nvPr/>
        </p:nvSpPr>
        <p:spPr bwMode="auto">
          <a:xfrm>
            <a:off x="3138487" y="2328863"/>
            <a:ext cx="6019801" cy="38100"/>
          </a:xfrm>
          <a:prstGeom prst="rect">
            <a:avLst/>
          </a:prstGeom>
          <a:solidFill>
            <a:srgbClr val="FFFFFF"/>
          </a:solidFill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auto">
          <a:xfrm>
            <a:off x="-4763" y="3100388"/>
            <a:ext cx="9163051" cy="9525"/>
          </a:xfrm>
          <a:prstGeom prst="rect">
            <a:avLst/>
          </a:prstGeom>
          <a:solidFill>
            <a:srgbClr val="FFFFFF"/>
          </a:solidFill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7" name="Rectangle 33"/>
          <p:cNvSpPr>
            <a:spLocks noChangeArrowheads="1"/>
          </p:cNvSpPr>
          <p:nvPr/>
        </p:nvSpPr>
        <p:spPr bwMode="auto">
          <a:xfrm>
            <a:off x="-4763" y="3852863"/>
            <a:ext cx="9163051" cy="9525"/>
          </a:xfrm>
          <a:prstGeom prst="rect">
            <a:avLst/>
          </a:prstGeom>
          <a:solidFill>
            <a:srgbClr val="FFFFFF"/>
          </a:solidFill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-4763" y="4605338"/>
            <a:ext cx="9163051" cy="9525"/>
          </a:xfrm>
          <a:prstGeom prst="rect">
            <a:avLst/>
          </a:prstGeom>
          <a:solidFill>
            <a:srgbClr val="FFFFFF"/>
          </a:solidFill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9" name="Rectangle 35"/>
          <p:cNvSpPr>
            <a:spLocks noChangeArrowheads="1"/>
          </p:cNvSpPr>
          <p:nvPr/>
        </p:nvSpPr>
        <p:spPr bwMode="auto">
          <a:xfrm>
            <a:off x="-4763" y="5348288"/>
            <a:ext cx="9163051" cy="9525"/>
          </a:xfrm>
          <a:prstGeom prst="rect">
            <a:avLst/>
          </a:prstGeom>
          <a:solidFill>
            <a:srgbClr val="FFFFFF"/>
          </a:solidFill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auto">
          <a:xfrm>
            <a:off x="-4763" y="6100763"/>
            <a:ext cx="9163051" cy="9525"/>
          </a:xfrm>
          <a:prstGeom prst="rect">
            <a:avLst/>
          </a:prstGeom>
          <a:solidFill>
            <a:srgbClr val="FFFFFF"/>
          </a:solidFill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4762" y="1585913"/>
            <a:ext cx="9525" cy="5286375"/>
          </a:xfrm>
          <a:prstGeom prst="rect">
            <a:avLst/>
          </a:prstGeom>
          <a:solidFill>
            <a:srgbClr val="FFFFFF"/>
          </a:solidFill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2" name="Rectangle 38"/>
          <p:cNvSpPr>
            <a:spLocks noChangeArrowheads="1"/>
          </p:cNvSpPr>
          <p:nvPr/>
        </p:nvSpPr>
        <p:spPr bwMode="auto">
          <a:xfrm>
            <a:off x="9148763" y="1585913"/>
            <a:ext cx="9525" cy="5286375"/>
          </a:xfrm>
          <a:prstGeom prst="rect">
            <a:avLst/>
          </a:prstGeom>
          <a:solidFill>
            <a:srgbClr val="FFFFFF"/>
          </a:solidFill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3" name="Rectangle 39"/>
          <p:cNvSpPr>
            <a:spLocks noChangeArrowheads="1"/>
          </p:cNvSpPr>
          <p:nvPr/>
        </p:nvSpPr>
        <p:spPr bwMode="auto">
          <a:xfrm>
            <a:off x="-4763" y="1585913"/>
            <a:ext cx="9163051" cy="9525"/>
          </a:xfrm>
          <a:prstGeom prst="rect">
            <a:avLst/>
          </a:prstGeom>
          <a:solidFill>
            <a:srgbClr val="FFFFFF"/>
          </a:solidFill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-4763" y="6853238"/>
            <a:ext cx="9163051" cy="9525"/>
          </a:xfrm>
          <a:prstGeom prst="rect">
            <a:avLst/>
          </a:prstGeom>
          <a:solidFill>
            <a:srgbClr val="FFFFFF"/>
          </a:solidFill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5" name="Rectangle 41"/>
          <p:cNvSpPr>
            <a:spLocks noChangeArrowheads="1"/>
          </p:cNvSpPr>
          <p:nvPr/>
        </p:nvSpPr>
        <p:spPr bwMode="auto">
          <a:xfrm>
            <a:off x="100012" y="1643063"/>
            <a:ext cx="20574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ahoma" pitchFamily="34" charset="0"/>
                <a:cs typeface="Arial" pitchFamily="34" charset="0"/>
              </a:rPr>
              <a:t>Noble Names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6" name="Rectangle 42"/>
          <p:cNvSpPr>
            <a:spLocks noChangeArrowheads="1"/>
          </p:cNvSpPr>
          <p:nvPr/>
        </p:nvSpPr>
        <p:spPr bwMode="auto">
          <a:xfrm>
            <a:off x="100012" y="1976438"/>
            <a:ext cx="22383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ahoma" pitchFamily="34" charset="0"/>
                <a:cs typeface="Arial" pitchFamily="34" charset="0"/>
              </a:rPr>
              <a:t>for God’s Word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7" name="Rectangle 43"/>
          <p:cNvSpPr>
            <a:spLocks noChangeArrowheads="1"/>
          </p:cNvSpPr>
          <p:nvPr/>
        </p:nvSpPr>
        <p:spPr bwMode="auto">
          <a:xfrm>
            <a:off x="3224212" y="1643063"/>
            <a:ext cx="282892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ahoma" pitchFamily="34" charset="0"/>
                <a:cs typeface="Arial" pitchFamily="34" charset="0"/>
              </a:rPr>
              <a:t>Amazing Attributes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8" name="Rectangle 44"/>
          <p:cNvSpPr>
            <a:spLocks noChangeArrowheads="1"/>
          </p:cNvSpPr>
          <p:nvPr/>
        </p:nvSpPr>
        <p:spPr bwMode="auto">
          <a:xfrm>
            <a:off x="3224212" y="1976438"/>
            <a:ext cx="21145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Tahoma" pitchFamily="34" charset="0"/>
                <a:cs typeface="Arial" pitchFamily="34" charset="0"/>
              </a:rPr>
              <a:t>of God’s Word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9" name="Rectangle 45"/>
          <p:cNvSpPr>
            <a:spLocks noChangeArrowheads="1"/>
          </p:cNvSpPr>
          <p:nvPr/>
        </p:nvSpPr>
        <p:spPr bwMode="auto">
          <a:xfrm>
            <a:off x="6196013" y="1643063"/>
            <a:ext cx="294054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spc="-30" normalizeH="0" dirty="0" smtClean="0">
                <a:ln>
                  <a:noFill/>
                </a:ln>
                <a:solidFill>
                  <a:srgbClr val="FFFFFF"/>
                </a:solidFill>
                <a:effectLst/>
                <a:latin typeface="Tahoma" pitchFamily="34" charset="0"/>
                <a:cs typeface="Arial" pitchFamily="34" charset="0"/>
              </a:rPr>
              <a:t>Extraordinary Effects</a:t>
            </a:r>
            <a:endParaRPr kumimoji="0" lang="en-US" sz="1800" b="0" i="0" u="none" strike="noStrike" cap="none" spc="-30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0" name="Rectangle 46"/>
          <p:cNvSpPr>
            <a:spLocks noChangeArrowheads="1"/>
          </p:cNvSpPr>
          <p:nvPr/>
        </p:nvSpPr>
        <p:spPr bwMode="auto">
          <a:xfrm>
            <a:off x="6196013" y="1976438"/>
            <a:ext cx="21145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Tahoma" pitchFamily="34" charset="0"/>
                <a:cs typeface="Arial" pitchFamily="34" charset="0"/>
              </a:rPr>
              <a:t>of God’s Word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1" name="Rectangle 47"/>
          <p:cNvSpPr>
            <a:spLocks noChangeArrowheads="1"/>
          </p:cNvSpPr>
          <p:nvPr/>
        </p:nvSpPr>
        <p:spPr bwMode="auto">
          <a:xfrm>
            <a:off x="100012" y="2405063"/>
            <a:ext cx="58189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  <a:latin typeface="Tahoma" pitchFamily="34" charset="0"/>
                <a:cs typeface="Arial" pitchFamily="34" charset="0"/>
              </a:rPr>
              <a:t>Law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ctr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72" name="Rectangle 48"/>
          <p:cNvSpPr>
            <a:spLocks noChangeArrowheads="1"/>
          </p:cNvSpPr>
          <p:nvPr/>
        </p:nvSpPr>
        <p:spPr bwMode="auto">
          <a:xfrm>
            <a:off x="100012" y="2728913"/>
            <a:ext cx="115134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  <a:latin typeface="Calibri" pitchFamily="34" charset="0"/>
                <a:cs typeface="Arial" pitchFamily="34" charset="0"/>
              </a:rPr>
              <a:t>God’s rules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ctr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73" name="Rectangle 49"/>
          <p:cNvSpPr>
            <a:spLocks noChangeArrowheads="1"/>
          </p:cNvSpPr>
          <p:nvPr/>
        </p:nvSpPr>
        <p:spPr bwMode="auto">
          <a:xfrm>
            <a:off x="1290637" y="2728913"/>
            <a:ext cx="151637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  <a:latin typeface="Calibri" pitchFamily="34" charset="0"/>
                <a:cs typeface="Arial" pitchFamily="34" charset="0"/>
              </a:rPr>
              <a:t>of right/wrong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ctr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74" name="Rectangle 50"/>
          <p:cNvSpPr>
            <a:spLocks noChangeArrowheads="1"/>
          </p:cNvSpPr>
          <p:nvPr/>
        </p:nvSpPr>
        <p:spPr bwMode="auto">
          <a:xfrm>
            <a:off x="3224212" y="2405063"/>
            <a:ext cx="101790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  <a:latin typeface="Tahoma" pitchFamily="34" charset="0"/>
                <a:cs typeface="Arial" pitchFamily="34" charset="0"/>
              </a:rPr>
              <a:t>Perfect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ctr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9" name="Group 88"/>
          <p:cNvGrpSpPr/>
          <p:nvPr/>
        </p:nvGrpSpPr>
        <p:grpSpPr>
          <a:xfrm>
            <a:off x="3224212" y="2728913"/>
            <a:ext cx="2608276" cy="307777"/>
            <a:chOff x="3224212" y="2728913"/>
            <a:chExt cx="2608276" cy="307777"/>
          </a:xfrm>
        </p:grpSpPr>
        <p:sp>
          <p:nvSpPr>
            <p:cNvPr id="1075" name="Rectangle 51"/>
            <p:cNvSpPr>
              <a:spLocks noChangeArrowheads="1"/>
            </p:cNvSpPr>
            <p:nvPr/>
          </p:nvSpPr>
          <p:spPr bwMode="auto">
            <a:xfrm>
              <a:off x="3224212" y="2728913"/>
              <a:ext cx="2677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ctr" rotWithShape="0">
                      <a:schemeClr val="tx1"/>
                    </a:outerShdw>
                  </a:effectLst>
                  <a:latin typeface="Calibri" pitchFamily="34" charset="0"/>
                  <a:cs typeface="Arial" pitchFamily="34" charset="0"/>
                </a:rPr>
                <a:t>All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6" name="Rectangle 52"/>
            <p:cNvSpPr>
              <a:spLocks noChangeArrowheads="1"/>
            </p:cNvSpPr>
            <p:nvPr/>
          </p:nvSpPr>
          <p:spPr bwMode="auto">
            <a:xfrm>
              <a:off x="3490912" y="2728913"/>
              <a:ext cx="7854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ctr" rotWithShape="0">
                      <a:schemeClr val="tx1"/>
                    </a:outerShdw>
                  </a:effectLst>
                  <a:latin typeface="Calibri" pitchFamily="34" charset="0"/>
                  <a:cs typeface="Arial" pitchFamily="34" charset="0"/>
                </a:rPr>
                <a:t>-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7" name="Rectangle 53"/>
            <p:cNvSpPr>
              <a:spLocks noChangeArrowheads="1"/>
            </p:cNvSpPr>
            <p:nvPr/>
          </p:nvSpPr>
          <p:spPr bwMode="auto">
            <a:xfrm>
              <a:off x="3567112" y="2728913"/>
              <a:ext cx="39023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ctr" rotWithShape="0">
                      <a:schemeClr val="tx1"/>
                    </a:outerShdw>
                  </a:effectLst>
                  <a:latin typeface="Calibri" pitchFamily="34" charset="0"/>
                  <a:cs typeface="Arial" pitchFamily="34" charset="0"/>
                </a:rPr>
                <a:t>suff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8" name="Rectangle 54"/>
            <p:cNvSpPr>
              <a:spLocks noChangeArrowheads="1"/>
            </p:cNvSpPr>
            <p:nvPr/>
          </p:nvSpPr>
          <p:spPr bwMode="auto">
            <a:xfrm>
              <a:off x="4005262" y="2728913"/>
              <a:ext cx="129112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ctr" rotWithShape="0">
                      <a:schemeClr val="tx1"/>
                    </a:outerShdw>
                  </a:effectLst>
                  <a:latin typeface="Calibri" pitchFamily="34" charset="0"/>
                  <a:cs typeface="Arial" pitchFamily="34" charset="0"/>
                </a:rPr>
                <a:t>for intended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9" name="Rectangle 55"/>
            <p:cNvSpPr>
              <a:spLocks noChangeArrowheads="1"/>
            </p:cNvSpPr>
            <p:nvPr/>
          </p:nvSpPr>
          <p:spPr bwMode="auto">
            <a:xfrm>
              <a:off x="5338763" y="2728913"/>
              <a:ext cx="49372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ctr" rotWithShape="0">
                      <a:schemeClr val="tx1"/>
                    </a:outerShdw>
                  </a:effectLst>
                  <a:latin typeface="Calibri" pitchFamily="34" charset="0"/>
                  <a:cs typeface="Arial" pitchFamily="34" charset="0"/>
                </a:rPr>
                <a:t>purp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80" name="Rectangle 56"/>
          <p:cNvSpPr>
            <a:spLocks noChangeArrowheads="1"/>
          </p:cNvSpPr>
          <p:nvPr/>
        </p:nvSpPr>
        <p:spPr bwMode="auto">
          <a:xfrm>
            <a:off x="6196013" y="2405063"/>
            <a:ext cx="277800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  <a:latin typeface="Tahoma" pitchFamily="34" charset="0"/>
                <a:cs typeface="Arial" pitchFamily="34" charset="0"/>
              </a:rPr>
              <a:t>Converting the soul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ctr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81" name="Rectangle 57"/>
          <p:cNvSpPr>
            <a:spLocks noChangeArrowheads="1"/>
          </p:cNvSpPr>
          <p:nvPr/>
        </p:nvSpPr>
        <p:spPr bwMode="auto">
          <a:xfrm>
            <a:off x="6196013" y="2728913"/>
            <a:ext cx="291618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  <a:latin typeface="Calibri" pitchFamily="34" charset="0"/>
                <a:cs typeface="Arial" pitchFamily="34" charset="0"/>
              </a:rPr>
              <a:t>Changes the one who obeys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ctr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82" name="Rectangle 58"/>
          <p:cNvSpPr>
            <a:spLocks noChangeArrowheads="1"/>
          </p:cNvSpPr>
          <p:nvPr/>
        </p:nvSpPr>
        <p:spPr bwMode="auto">
          <a:xfrm>
            <a:off x="100012" y="3157538"/>
            <a:ext cx="147636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  <a:latin typeface="Tahoma" pitchFamily="34" charset="0"/>
                <a:cs typeface="Arial" pitchFamily="34" charset="0"/>
              </a:rPr>
              <a:t>Testimony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ctr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83" name="Rectangle 59"/>
          <p:cNvSpPr>
            <a:spLocks noChangeArrowheads="1"/>
          </p:cNvSpPr>
          <p:nvPr/>
        </p:nvSpPr>
        <p:spPr bwMode="auto">
          <a:xfrm>
            <a:off x="100012" y="3481388"/>
            <a:ext cx="27114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  <a:latin typeface="Calibri" pitchFamily="34" charset="0"/>
                <a:cs typeface="Arial" pitchFamily="34" charset="0"/>
              </a:rPr>
              <a:t>God’s proven, truthful will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ctr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84" name="Rectangle 60"/>
          <p:cNvSpPr>
            <a:spLocks noChangeArrowheads="1"/>
          </p:cNvSpPr>
          <p:nvPr/>
        </p:nvSpPr>
        <p:spPr bwMode="auto">
          <a:xfrm>
            <a:off x="3224212" y="3157538"/>
            <a:ext cx="64921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  <a:latin typeface="Tahoma" pitchFamily="34" charset="0"/>
                <a:cs typeface="Arial" pitchFamily="34" charset="0"/>
              </a:rPr>
              <a:t>Sure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ctr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85" name="Rectangle 61"/>
          <p:cNvSpPr>
            <a:spLocks noChangeArrowheads="1"/>
          </p:cNvSpPr>
          <p:nvPr/>
        </p:nvSpPr>
        <p:spPr bwMode="auto">
          <a:xfrm>
            <a:off x="3224212" y="3481388"/>
            <a:ext cx="26366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  <a:latin typeface="Calibri" pitchFamily="34" charset="0"/>
                <a:cs typeface="Arial" pitchFamily="34" charset="0"/>
              </a:rPr>
              <a:t>Certain, stable, knowable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ctr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86" name="Rectangle 62"/>
          <p:cNvSpPr>
            <a:spLocks noChangeArrowheads="1"/>
          </p:cNvSpPr>
          <p:nvPr/>
        </p:nvSpPr>
        <p:spPr bwMode="auto">
          <a:xfrm>
            <a:off x="6196013" y="3157538"/>
            <a:ext cx="278281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  <a:latin typeface="Tahoma" pitchFamily="34" charset="0"/>
                <a:cs typeface="Arial" pitchFamily="34" charset="0"/>
              </a:rPr>
              <a:t>Making simple wise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ctr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87" name="Rectangle 63"/>
          <p:cNvSpPr>
            <a:spLocks noChangeArrowheads="1"/>
          </p:cNvSpPr>
          <p:nvPr/>
        </p:nvSpPr>
        <p:spPr bwMode="auto">
          <a:xfrm>
            <a:off x="6196013" y="3481388"/>
            <a:ext cx="268541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  <a:latin typeface="Calibri" pitchFamily="34" charset="0"/>
                <a:cs typeface="Arial" pitchFamily="34" charset="0"/>
              </a:rPr>
              <a:t>Minds open to truth grow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ctr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88" name="Rectangle 64"/>
          <p:cNvSpPr>
            <a:spLocks noChangeArrowheads="1"/>
          </p:cNvSpPr>
          <p:nvPr/>
        </p:nvSpPr>
        <p:spPr bwMode="auto">
          <a:xfrm>
            <a:off x="100012" y="3900488"/>
            <a:ext cx="119263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  <a:latin typeface="Tahoma" pitchFamily="34" charset="0"/>
                <a:cs typeface="Arial" pitchFamily="34" charset="0"/>
              </a:rPr>
              <a:t>Statutes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ctr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89" name="Rectangle 65"/>
          <p:cNvSpPr>
            <a:spLocks noChangeArrowheads="1"/>
          </p:cNvSpPr>
          <p:nvPr/>
        </p:nvSpPr>
        <p:spPr bwMode="auto">
          <a:xfrm>
            <a:off x="100012" y="4224338"/>
            <a:ext cx="21563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  <a:latin typeface="Calibri" pitchFamily="34" charset="0"/>
                <a:cs typeface="Arial" pitchFamily="34" charset="0"/>
              </a:rPr>
              <a:t>God’s set ordinances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ctr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91" name="Rectangle 67"/>
          <p:cNvSpPr>
            <a:spLocks noChangeArrowheads="1"/>
          </p:cNvSpPr>
          <p:nvPr/>
        </p:nvSpPr>
        <p:spPr bwMode="auto">
          <a:xfrm>
            <a:off x="3224212" y="3900488"/>
            <a:ext cx="76623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  <a:latin typeface="Tahoma" pitchFamily="34" charset="0"/>
                <a:cs typeface="Arial" pitchFamily="34" charset="0"/>
              </a:rPr>
              <a:t>Right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ctr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3224212" y="4224338"/>
            <a:ext cx="279082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  <a:latin typeface="Calibri" pitchFamily="34" charset="0"/>
                <a:cs typeface="Arial" pitchFamily="34" charset="0"/>
              </a:rPr>
              <a:t>Accurate &amp; just altogether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ctr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93" name="Rectangle 69"/>
          <p:cNvSpPr>
            <a:spLocks noChangeArrowheads="1"/>
          </p:cNvSpPr>
          <p:nvPr/>
        </p:nvSpPr>
        <p:spPr bwMode="auto">
          <a:xfrm>
            <a:off x="6196013" y="3900488"/>
            <a:ext cx="271869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  <a:latin typeface="Tahoma" pitchFamily="34" charset="0"/>
                <a:cs typeface="Arial" pitchFamily="34" charset="0"/>
              </a:rPr>
              <a:t>Rejoicing the heart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ctr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94" name="Rectangle 70"/>
          <p:cNvSpPr>
            <a:spLocks noChangeArrowheads="1"/>
          </p:cNvSpPr>
          <p:nvPr/>
        </p:nvSpPr>
        <p:spPr bwMode="auto">
          <a:xfrm>
            <a:off x="6196013" y="4224338"/>
            <a:ext cx="251491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  <a:latin typeface="Calibri" pitchFamily="34" charset="0"/>
                <a:cs typeface="Arial" pitchFamily="34" charset="0"/>
              </a:rPr>
              <a:t>Inner peace/satisfaction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ctr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95" name="Rectangle 71"/>
          <p:cNvSpPr>
            <a:spLocks noChangeArrowheads="1"/>
          </p:cNvSpPr>
          <p:nvPr/>
        </p:nvSpPr>
        <p:spPr bwMode="auto">
          <a:xfrm>
            <a:off x="100012" y="4652963"/>
            <a:ext cx="216405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  <a:latin typeface="Tahoma" pitchFamily="34" charset="0"/>
                <a:cs typeface="Arial" pitchFamily="34" charset="0"/>
              </a:rPr>
              <a:t>Commandment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ctr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96" name="Rectangle 72"/>
          <p:cNvSpPr>
            <a:spLocks noChangeArrowheads="1"/>
          </p:cNvSpPr>
          <p:nvPr/>
        </p:nvSpPr>
        <p:spPr bwMode="auto">
          <a:xfrm>
            <a:off x="100012" y="4976813"/>
            <a:ext cx="272080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  <a:latin typeface="Calibri" pitchFamily="34" charset="0"/>
                <a:cs typeface="Arial" pitchFamily="34" charset="0"/>
              </a:rPr>
              <a:t>God’s authoritative orders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ctr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auto">
          <a:xfrm>
            <a:off x="3224212" y="4652963"/>
            <a:ext cx="6572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  <a:latin typeface="Tahoma" pitchFamily="34" charset="0"/>
                <a:cs typeface="Arial" pitchFamily="34" charset="0"/>
              </a:rPr>
              <a:t>Pure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ctr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98" name="Rectangle 74"/>
          <p:cNvSpPr>
            <a:spLocks noChangeArrowheads="1"/>
          </p:cNvSpPr>
          <p:nvPr/>
        </p:nvSpPr>
        <p:spPr bwMode="auto">
          <a:xfrm>
            <a:off x="3224212" y="4976813"/>
            <a:ext cx="259462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  <a:latin typeface="Calibri" pitchFamily="34" charset="0"/>
                <a:cs typeface="Arial" pitchFamily="34" charset="0"/>
              </a:rPr>
              <a:t>No mix human weakness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ctr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99" name="Rectangle 75"/>
          <p:cNvSpPr>
            <a:spLocks noChangeArrowheads="1"/>
          </p:cNvSpPr>
          <p:nvPr/>
        </p:nvSpPr>
        <p:spPr bwMode="auto">
          <a:xfrm>
            <a:off x="6196013" y="4652963"/>
            <a:ext cx="252152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  <a:latin typeface="Tahoma" pitchFamily="34" charset="0"/>
                <a:cs typeface="Arial" pitchFamily="34" charset="0"/>
              </a:rPr>
              <a:t>Enlightening eyes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ctr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00" name="Rectangle 76"/>
          <p:cNvSpPr>
            <a:spLocks noChangeArrowheads="1"/>
          </p:cNvSpPr>
          <p:nvPr/>
        </p:nvSpPr>
        <p:spPr bwMode="auto">
          <a:xfrm>
            <a:off x="6196013" y="4976813"/>
            <a:ext cx="273247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  <a:latin typeface="Calibri" pitchFamily="34" charset="0"/>
                <a:cs typeface="Arial" pitchFamily="34" charset="0"/>
              </a:rPr>
              <a:t>Lead in life as lamp to feet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ctr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01" name="Rectangle 77"/>
          <p:cNvSpPr>
            <a:spLocks noChangeArrowheads="1"/>
          </p:cNvSpPr>
          <p:nvPr/>
        </p:nvSpPr>
        <p:spPr bwMode="auto">
          <a:xfrm>
            <a:off x="100012" y="5405438"/>
            <a:ext cx="62196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  <a:latin typeface="Tahoma" pitchFamily="34" charset="0"/>
                <a:cs typeface="Arial" pitchFamily="34" charset="0"/>
              </a:rPr>
              <a:t>Fear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ctr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02" name="Rectangle 78"/>
          <p:cNvSpPr>
            <a:spLocks noChangeArrowheads="1"/>
          </p:cNvSpPr>
          <p:nvPr/>
        </p:nvSpPr>
        <p:spPr bwMode="auto">
          <a:xfrm>
            <a:off x="100012" y="5729288"/>
            <a:ext cx="254922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  <a:latin typeface="Calibri" pitchFamily="34" charset="0"/>
                <a:cs typeface="Arial" pitchFamily="34" charset="0"/>
              </a:rPr>
              <a:t>God’s desired effect/aim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ctr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03" name="Rectangle 79"/>
          <p:cNvSpPr>
            <a:spLocks noChangeArrowheads="1"/>
          </p:cNvSpPr>
          <p:nvPr/>
        </p:nvSpPr>
        <p:spPr bwMode="auto">
          <a:xfrm>
            <a:off x="3224212" y="5405438"/>
            <a:ext cx="79028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  <a:latin typeface="Tahoma" pitchFamily="34" charset="0"/>
                <a:cs typeface="Arial" pitchFamily="34" charset="0"/>
              </a:rPr>
              <a:t>Clean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ctr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04" name="Rectangle 80"/>
          <p:cNvSpPr>
            <a:spLocks noChangeArrowheads="1"/>
          </p:cNvSpPr>
          <p:nvPr/>
        </p:nvSpPr>
        <p:spPr bwMode="auto">
          <a:xfrm>
            <a:off x="3224212" y="5729288"/>
            <a:ext cx="168482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  <a:latin typeface="Calibri" pitchFamily="34" charset="0"/>
                <a:cs typeface="Arial" pitchFamily="34" charset="0"/>
              </a:rPr>
              <a:t>Free from decay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ctr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0" name="Group 89"/>
          <p:cNvGrpSpPr/>
          <p:nvPr/>
        </p:nvGrpSpPr>
        <p:grpSpPr>
          <a:xfrm>
            <a:off x="6196013" y="5405438"/>
            <a:ext cx="2368947" cy="338554"/>
            <a:chOff x="6196013" y="5405438"/>
            <a:chExt cx="2368947" cy="338554"/>
          </a:xfrm>
        </p:grpSpPr>
        <p:sp>
          <p:nvSpPr>
            <p:cNvPr id="1105" name="Rectangle 81"/>
            <p:cNvSpPr>
              <a:spLocks noChangeArrowheads="1"/>
            </p:cNvSpPr>
            <p:nvPr/>
          </p:nvSpPr>
          <p:spPr bwMode="auto">
            <a:xfrm>
              <a:off x="6196013" y="5405438"/>
              <a:ext cx="127919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2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ctr" rotWithShape="0">
                      <a:schemeClr val="tx1"/>
                    </a:outerShdw>
                  </a:effectLst>
                  <a:latin typeface="Tahoma" pitchFamily="34" charset="0"/>
                  <a:cs typeface="Arial" pitchFamily="34" charset="0"/>
                </a:rPr>
                <a:t>Enduring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6" name="Rectangle 82"/>
            <p:cNvSpPr>
              <a:spLocks noChangeArrowheads="1"/>
            </p:cNvSpPr>
            <p:nvPr/>
          </p:nvSpPr>
          <p:spPr bwMode="auto">
            <a:xfrm>
              <a:off x="7539038" y="5405438"/>
              <a:ext cx="102592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2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ctr" rotWithShape="0">
                      <a:schemeClr val="tx1"/>
                    </a:outerShdw>
                  </a:effectLst>
                  <a:latin typeface="Tahoma" pitchFamily="34" charset="0"/>
                  <a:cs typeface="Arial" pitchFamily="34" charset="0"/>
                </a:rPr>
                <a:t>forever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107" name="Rectangle 83"/>
          <p:cNvSpPr>
            <a:spLocks noChangeArrowheads="1"/>
          </p:cNvSpPr>
          <p:nvPr/>
        </p:nvSpPr>
        <p:spPr bwMode="auto">
          <a:xfrm>
            <a:off x="6196013" y="5729288"/>
            <a:ext cx="263854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  <a:latin typeface="Calibri" pitchFamily="34" charset="0"/>
                <a:cs typeface="Arial" pitchFamily="34" charset="0"/>
              </a:rPr>
              <a:t>Forever settled in heaven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ctr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08" name="Rectangle 84"/>
          <p:cNvSpPr>
            <a:spLocks noChangeArrowheads="1"/>
          </p:cNvSpPr>
          <p:nvPr/>
        </p:nvSpPr>
        <p:spPr bwMode="auto">
          <a:xfrm>
            <a:off x="100012" y="6157913"/>
            <a:ext cx="155972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  <a:latin typeface="Tahoma" pitchFamily="34" charset="0"/>
                <a:cs typeface="Arial" pitchFamily="34" charset="0"/>
              </a:rPr>
              <a:t>Judgments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ctr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09" name="Rectangle 85"/>
          <p:cNvSpPr>
            <a:spLocks noChangeArrowheads="1"/>
          </p:cNvSpPr>
          <p:nvPr/>
        </p:nvSpPr>
        <p:spPr bwMode="auto">
          <a:xfrm>
            <a:off x="100012" y="6481763"/>
            <a:ext cx="25174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  <a:latin typeface="Calibri" pitchFamily="34" charset="0"/>
                <a:cs typeface="Arial" pitchFamily="34" charset="0"/>
              </a:rPr>
              <a:t>God’s verdicts/decisions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ctr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10" name="Rectangle 86"/>
          <p:cNvSpPr>
            <a:spLocks noChangeArrowheads="1"/>
          </p:cNvSpPr>
          <p:nvPr/>
        </p:nvSpPr>
        <p:spPr bwMode="auto">
          <a:xfrm>
            <a:off x="3224212" y="6157913"/>
            <a:ext cx="23852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  <a:latin typeface="Tahoma" pitchFamily="34" charset="0"/>
                <a:cs typeface="Arial" pitchFamily="34" charset="0"/>
              </a:rPr>
              <a:t>True &amp; righteous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ctr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11" name="Rectangle 87"/>
          <p:cNvSpPr>
            <a:spLocks noChangeArrowheads="1"/>
          </p:cNvSpPr>
          <p:nvPr/>
        </p:nvSpPr>
        <p:spPr bwMode="auto">
          <a:xfrm>
            <a:off x="3224212" y="6481763"/>
            <a:ext cx="517039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  <a:latin typeface="Calibri" pitchFamily="34" charset="0"/>
                <a:cs typeface="Arial" pitchFamily="34" charset="0"/>
              </a:rPr>
              <a:t>Free from anything false; sum of His word is Truth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ctr" rotWithShape="0">
                  <a:schemeClr val="tx1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0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0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1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1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1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500"/>
                            </p:stCondLst>
                            <p:childTnLst>
                              <p:par>
                                <p:cTn id="1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1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500"/>
                            </p:stCondLst>
                            <p:childTnLst>
                              <p:par>
                                <p:cTn id="1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1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"/>
                            </p:stCondLst>
                            <p:childTnLst>
                              <p:par>
                                <p:cTn id="1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1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1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1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500"/>
                            </p:stCondLst>
                            <p:childTnLst>
                              <p:par>
                                <p:cTn id="1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1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1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1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500"/>
                            </p:stCondLst>
                            <p:childTnLst>
                              <p:par>
                                <p:cTn id="1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9" dur="500"/>
                                        <p:tgtEl>
                                          <p:spTgt spid="1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1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1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500"/>
                            </p:stCondLst>
                            <p:childTnLst>
                              <p:par>
                                <p:cTn id="1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1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10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10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500"/>
                            </p:stCondLst>
                            <p:childTnLst>
                              <p:par>
                                <p:cTn id="18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9" dur="500"/>
                                        <p:tgtEl>
                                          <p:spTgt spid="1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1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1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500"/>
                            </p:stCondLst>
                            <p:childTnLst>
                              <p:par>
                                <p:cTn id="1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9" dur="500"/>
                                        <p:tgtEl>
                                          <p:spTgt spid="1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1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1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500"/>
                            </p:stCondLst>
                            <p:childTnLst>
                              <p:par>
                                <p:cTn id="20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9" dur="500"/>
                                        <p:tgtEl>
                                          <p:spTgt spid="1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500"/>
                            </p:stCondLst>
                            <p:childTnLst>
                              <p:par>
                                <p:cTn id="2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9" dur="500"/>
                                        <p:tgtEl>
                                          <p:spTgt spid="1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" grpId="0"/>
      <p:bldP spid="1066" grpId="0"/>
      <p:bldP spid="1067" grpId="0"/>
      <p:bldP spid="1068" grpId="0"/>
      <p:bldP spid="1069" grpId="0"/>
      <p:bldP spid="1070" grpId="0"/>
      <p:bldP spid="1071" grpId="0"/>
      <p:bldP spid="1072" grpId="0"/>
      <p:bldP spid="1073" grpId="0"/>
      <p:bldP spid="1074" grpId="0"/>
      <p:bldP spid="1080" grpId="0"/>
      <p:bldP spid="1081" grpId="0"/>
      <p:bldP spid="1082" grpId="0"/>
      <p:bldP spid="1083" grpId="0"/>
      <p:bldP spid="1084" grpId="0"/>
      <p:bldP spid="1085" grpId="0"/>
      <p:bldP spid="1086" grpId="0"/>
      <p:bldP spid="1087" grpId="0"/>
      <p:bldP spid="1088" grpId="0"/>
      <p:bldP spid="1089" grpId="0"/>
      <p:bldP spid="1091" grpId="0"/>
      <p:bldP spid="1092" grpId="0"/>
      <p:bldP spid="1093" grpId="0"/>
      <p:bldP spid="1094" grpId="0"/>
      <p:bldP spid="1095" grpId="0"/>
      <p:bldP spid="1096" grpId="0"/>
      <p:bldP spid="1097" grpId="0"/>
      <p:bldP spid="1098" grpId="0"/>
      <p:bldP spid="1099" grpId="0"/>
      <p:bldP spid="1100" grpId="0"/>
      <p:bldP spid="1101" grpId="0"/>
      <p:bldP spid="1102" grpId="0"/>
      <p:bldP spid="1103" grpId="0"/>
      <p:bldP spid="1104" grpId="0"/>
      <p:bldP spid="1107" grpId="0"/>
      <p:bldP spid="1108" grpId="0"/>
      <p:bldP spid="1109" grpId="0"/>
      <p:bldP spid="1110" grpId="0"/>
      <p:bldP spid="11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r>
              <a:rPr lang="en-US" sz="2800" dirty="0" smtClean="0"/>
              <a:t>My Mind toward God’s Word</a:t>
            </a:r>
          </a:p>
          <a:p>
            <a:pPr lvl="1"/>
            <a:r>
              <a:rPr lang="en-US" sz="2200" dirty="0" smtClean="0"/>
              <a:t>Desire It!</a:t>
            </a:r>
          </a:p>
          <a:p>
            <a:pPr lvl="2"/>
            <a:r>
              <a:rPr lang="en-US" sz="2000" dirty="0" smtClean="0"/>
              <a:t>“More to be desired than…much fine gold” – True value!</a:t>
            </a:r>
          </a:p>
          <a:p>
            <a:pPr lvl="1"/>
            <a:r>
              <a:rPr lang="en-US" sz="2200" dirty="0" smtClean="0"/>
              <a:t>Love It!</a:t>
            </a:r>
          </a:p>
          <a:p>
            <a:pPr lvl="2"/>
            <a:r>
              <a:rPr lang="en-US" sz="2000" dirty="0" smtClean="0"/>
              <a:t>“Oh, how I love Your law!” – Psa. 119:97</a:t>
            </a:r>
          </a:p>
          <a:p>
            <a:pPr lvl="1"/>
            <a:r>
              <a:rPr lang="en-US" sz="2200" dirty="0" smtClean="0"/>
              <a:t>Meditate on It!</a:t>
            </a:r>
          </a:p>
          <a:p>
            <a:pPr lvl="2"/>
            <a:r>
              <a:rPr lang="en-US" sz="2000" dirty="0" smtClean="0"/>
              <a:t>“It is my meditation all the day.” – Psa. 119:97; 1:2</a:t>
            </a:r>
          </a:p>
          <a:p>
            <a:pPr lvl="1"/>
            <a:r>
              <a:rPr lang="en-US" sz="2200" dirty="0" smtClean="0"/>
              <a:t>Hide It in My Heart!</a:t>
            </a:r>
          </a:p>
          <a:p>
            <a:pPr lvl="2"/>
            <a:r>
              <a:rPr lang="en-US" sz="2000" dirty="0" smtClean="0"/>
              <a:t>“Your word I have hidden in my heart…” – Psa. 119:11</a:t>
            </a:r>
          </a:p>
          <a:p>
            <a:pPr lvl="1"/>
            <a:r>
              <a:rPr lang="en-US" sz="2200" dirty="0" smtClean="0"/>
              <a:t>Hate Every False Way!</a:t>
            </a:r>
          </a:p>
          <a:p>
            <a:pPr lvl="2"/>
            <a:r>
              <a:rPr lang="en-US" sz="2000" dirty="0" smtClean="0"/>
              <a:t>“Through Your precepts…I hate every false way” – v.104</a:t>
            </a:r>
          </a:p>
          <a:p>
            <a:pPr lvl="1"/>
            <a:r>
              <a:rPr lang="en-US" sz="2200" dirty="0" smtClean="0"/>
              <a:t>Obey It!</a:t>
            </a:r>
          </a:p>
          <a:p>
            <a:pPr lvl="2"/>
            <a:r>
              <a:rPr lang="en-US" sz="2000" dirty="0" smtClean="0"/>
              <a:t>“I will keep the commandments of my God!” – 119:115</a:t>
            </a:r>
          </a:p>
        </p:txBody>
      </p:sp>
      <p:sp>
        <p:nvSpPr>
          <p:cNvPr id="4" name="Rectangle 3"/>
          <p:cNvSpPr/>
          <p:nvPr/>
        </p:nvSpPr>
        <p:spPr>
          <a:xfrm>
            <a:off x="1981200" y="157472"/>
            <a:ext cx="6979539" cy="13762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25400"/>
              <a:contourClr>
                <a:srgbClr val="DDDDDD"/>
              </a:contourClr>
            </a:sp3d>
          </a:bodyPr>
          <a:lstStyle/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4400" spc="150" dirty="0" smtClean="0">
                <a:ln w="11430"/>
                <a:solidFill>
                  <a:srgbClr val="FFFF00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  <a:latin typeface="Lucida Handwriting" pitchFamily="66" charset="0"/>
              </a:rPr>
              <a:t>My Heart Stands </a:t>
            </a:r>
          </a:p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4400" spc="150" dirty="0" smtClean="0">
                <a:ln w="11430"/>
                <a:solidFill>
                  <a:srgbClr val="FFFF00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  <a:latin typeface="Lucida Handwriting" pitchFamily="66" charset="0"/>
              </a:rPr>
              <a:t>in Awe of </a:t>
            </a:r>
            <a:r>
              <a:rPr lang="en-US" sz="4800" i="1" spc="150" dirty="0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</a:rPr>
              <a:t>Your Word!</a:t>
            </a:r>
            <a:endParaRPr lang="en-US" sz="4800" spc="150" dirty="0" smtClean="0">
              <a:ln w="11430"/>
              <a:solidFill>
                <a:srgbClr val="FFFF00"/>
              </a:solidFill>
              <a:effectLst>
                <a:outerShdw blurRad="50800" dist="38100" dir="2700000" algn="tl" rotWithShape="0">
                  <a:schemeClr val="tx1"/>
                </a:outerShdw>
              </a:effectLst>
              <a:latin typeface="Lucida Handwriting" pitchFamily="66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800" dirty="0" smtClean="0"/>
              <a:t>Noble Names for God’s Word</a:t>
            </a:r>
          </a:p>
          <a:p>
            <a:pPr>
              <a:spcBef>
                <a:spcPts val="1200"/>
              </a:spcBef>
            </a:pPr>
            <a:r>
              <a:rPr lang="en-US" sz="2800" dirty="0" smtClean="0"/>
              <a:t>Amazing Attributes of God’s Word</a:t>
            </a:r>
          </a:p>
          <a:p>
            <a:pPr>
              <a:spcBef>
                <a:spcPts val="1200"/>
              </a:spcBef>
            </a:pPr>
            <a:r>
              <a:rPr lang="en-US" sz="2800" dirty="0" smtClean="0"/>
              <a:t>Extraordinary Effects of God’s Word</a:t>
            </a:r>
          </a:p>
          <a:p>
            <a:pPr>
              <a:spcBef>
                <a:spcPts val="1200"/>
              </a:spcBef>
            </a:pPr>
            <a:r>
              <a:rPr lang="en-US" sz="2800" dirty="0" smtClean="0"/>
              <a:t>My Mind toward God’s Word</a:t>
            </a:r>
          </a:p>
          <a:p>
            <a:pPr>
              <a:spcBef>
                <a:spcPts val="1200"/>
              </a:spcBef>
            </a:pPr>
            <a:r>
              <a:rPr lang="en-US" sz="2800" dirty="0" smtClean="0"/>
              <a:t>Precious Promise of God’s Word</a:t>
            </a:r>
          </a:p>
          <a:p>
            <a:pPr lvl="1">
              <a:spcBef>
                <a:spcPts val="1200"/>
              </a:spcBef>
            </a:pPr>
            <a:r>
              <a:rPr lang="en-US" sz="2200" dirty="0" smtClean="0"/>
              <a:t>“Moreover…in keeping them there is great reward.”</a:t>
            </a:r>
          </a:p>
        </p:txBody>
      </p:sp>
      <p:sp>
        <p:nvSpPr>
          <p:cNvPr id="4" name="Rectangle 3"/>
          <p:cNvSpPr/>
          <p:nvPr/>
        </p:nvSpPr>
        <p:spPr>
          <a:xfrm>
            <a:off x="1981200" y="157472"/>
            <a:ext cx="6979539" cy="13762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25400"/>
              <a:contourClr>
                <a:srgbClr val="DDDDDD"/>
              </a:contourClr>
            </a:sp3d>
          </a:bodyPr>
          <a:lstStyle/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4400" spc="150" dirty="0" smtClean="0">
                <a:ln w="11430"/>
                <a:solidFill>
                  <a:srgbClr val="FFFF00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  <a:latin typeface="Lucida Handwriting" pitchFamily="66" charset="0"/>
              </a:rPr>
              <a:t>My Heart Stands </a:t>
            </a:r>
          </a:p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4400" spc="150" dirty="0" smtClean="0">
                <a:ln w="11430"/>
                <a:solidFill>
                  <a:srgbClr val="FFFF00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  <a:latin typeface="Lucida Handwriting" pitchFamily="66" charset="0"/>
              </a:rPr>
              <a:t>in Awe of </a:t>
            </a:r>
            <a:r>
              <a:rPr lang="en-US" sz="4800" i="1" spc="150" dirty="0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</a:rPr>
              <a:t>Your Word!</a:t>
            </a:r>
            <a:endParaRPr lang="en-US" sz="4800" spc="150" dirty="0" smtClean="0">
              <a:ln w="11430"/>
              <a:solidFill>
                <a:srgbClr val="FFFF00"/>
              </a:solidFill>
              <a:effectLst>
                <a:outerShdw blurRad="50800" dist="38100" dir="2700000" algn="tl" rotWithShape="0">
                  <a:schemeClr val="tx1"/>
                </a:outerShdw>
              </a:effectLst>
              <a:latin typeface="Lucida Handwriting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439400" y="685800"/>
            <a:ext cx="2133918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Mission/</a:t>
            </a:r>
          </a:p>
          <a:p>
            <a:r>
              <a:rPr lang="en-US" dirty="0" smtClean="0"/>
              <a:t>Mandate/</a:t>
            </a:r>
          </a:p>
          <a:p>
            <a:r>
              <a:rPr lang="en-US" dirty="0" smtClean="0"/>
              <a:t>Manifestation</a:t>
            </a:r>
          </a:p>
          <a:p>
            <a:endParaRPr lang="en-US" dirty="0" smtClean="0"/>
          </a:p>
          <a:p>
            <a:r>
              <a:rPr lang="en-US" dirty="0" smtClean="0"/>
              <a:t>Precious Promise</a:t>
            </a:r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839200" cy="52578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sz="2800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Believe Jesus is God’s Son 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– Hebrews 11:6</a:t>
            </a:r>
          </a:p>
          <a:p>
            <a:pPr>
              <a:lnSpc>
                <a:spcPct val="120000"/>
              </a:lnSpc>
            </a:pPr>
            <a:r>
              <a:rPr lang="en-US" sz="2800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Repent from your sins 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– 2 Peter 3:9</a:t>
            </a:r>
          </a:p>
          <a:p>
            <a:pPr>
              <a:lnSpc>
                <a:spcPct val="120000"/>
              </a:lnSpc>
            </a:pPr>
            <a:r>
              <a:rPr lang="en-US" sz="2800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Confess your faith in Jesus 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– Matthew 10:32</a:t>
            </a:r>
          </a:p>
          <a:p>
            <a:pPr>
              <a:lnSpc>
                <a:spcPct val="120000"/>
              </a:lnSpc>
            </a:pPr>
            <a:r>
              <a:rPr lang="en-US" sz="2800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Be immersed into Christ 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– Acts 2:38</a:t>
            </a:r>
          </a:p>
          <a:p>
            <a:pPr lvl="1">
              <a:lnSpc>
                <a:spcPct val="120000"/>
              </a:lnSpc>
            </a:pPr>
            <a:r>
              <a:rPr lang="en-US" sz="2800" dirty="0" smtClean="0"/>
              <a:t>Sins are forgiven – Acts 22:16</a:t>
            </a:r>
          </a:p>
          <a:p>
            <a:pPr lvl="1">
              <a:lnSpc>
                <a:spcPct val="120000"/>
              </a:lnSpc>
            </a:pPr>
            <a:r>
              <a:rPr lang="en-US" sz="2800" dirty="0" smtClean="0"/>
              <a:t>Added to His church – Acts 2:47</a:t>
            </a:r>
          </a:p>
          <a:p>
            <a:pPr lvl="1">
              <a:lnSpc>
                <a:spcPct val="120000"/>
              </a:lnSpc>
            </a:pPr>
            <a:r>
              <a:rPr lang="en-US" sz="2800" dirty="0" smtClean="0"/>
              <a:t>Registered in heaven – Hebrews 12:23</a:t>
            </a:r>
            <a:endParaRPr lang="en-US" sz="2000" dirty="0" smtClean="0"/>
          </a:p>
          <a:p>
            <a:pPr>
              <a:lnSpc>
                <a:spcPct val="120000"/>
              </a:lnSpc>
            </a:pPr>
            <a:r>
              <a:rPr lang="en-US" sz="2800" dirty="0" smtClean="0"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Faithfully do the Father’s will 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</a:rPr>
              <a:t>– Matthew 7:21</a:t>
            </a:r>
          </a:p>
        </p:txBody>
      </p:sp>
      <p:sp>
        <p:nvSpPr>
          <p:cNvPr id="4" name="Rectangle 3"/>
          <p:cNvSpPr/>
          <p:nvPr/>
        </p:nvSpPr>
        <p:spPr>
          <a:xfrm>
            <a:off x="1981200" y="76200"/>
            <a:ext cx="7234673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25400"/>
              <a:contourClr>
                <a:srgbClr val="DDDDDD"/>
              </a:contourClr>
            </a:sp3d>
          </a:bodyPr>
          <a:lstStyle/>
          <a:p>
            <a:pPr>
              <a:spcAft>
                <a:spcPts val="0"/>
              </a:spcAft>
            </a:pPr>
            <a:r>
              <a:rPr lang="en-US" sz="4400" i="1" spc="150" dirty="0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</a:rPr>
              <a:t>Obey God’s Word and</a:t>
            </a:r>
            <a:endParaRPr lang="en-US" sz="4000" spc="150" dirty="0" smtClean="0">
              <a:ln w="11430"/>
              <a:solidFill>
                <a:srgbClr val="FFFF00"/>
              </a:solidFill>
              <a:effectLst>
                <a:outerShdw blurRad="50800" dist="38100" dir="2700000" algn="tl" rotWithShape="0">
                  <a:schemeClr val="tx1"/>
                </a:outerShdw>
              </a:effectLst>
              <a:latin typeface="Lucida Handwriting" pitchFamily="66" charset="0"/>
            </a:endParaRPr>
          </a:p>
          <a:p>
            <a:pPr>
              <a:spcAft>
                <a:spcPts val="0"/>
              </a:spcAft>
            </a:pPr>
            <a:r>
              <a:rPr lang="en-US" sz="4000" spc="150" dirty="0" smtClean="0">
                <a:ln w="11430"/>
                <a:solidFill>
                  <a:srgbClr val="FFFF00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  <a:latin typeface="Lucida Handwriting" pitchFamily="66" charset="0"/>
              </a:rPr>
              <a:t>There Is Great Reward!</a:t>
            </a:r>
            <a:endParaRPr lang="en-US" sz="4800" i="1" spc="150" dirty="0" smtClean="0">
              <a:ln w="11430"/>
              <a:solidFill>
                <a:srgbClr val="F8F8F8"/>
              </a:solidFill>
              <a:effectLst>
                <a:outerShdw blurRad="50800" dist="38100" dir="2700000" algn="tl" rotWithShape="0">
                  <a:schemeClr val="tx1"/>
                </a:outerShdw>
              </a:effectLst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81200" y="157472"/>
            <a:ext cx="6979539" cy="13665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25400"/>
              <a:contourClr>
                <a:srgbClr val="DDDDDD"/>
              </a:contourClr>
            </a:sp3d>
          </a:bodyPr>
          <a:lstStyle/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4400" spc="150" dirty="0" smtClean="0">
                <a:ln w="11430"/>
                <a:solidFill>
                  <a:srgbClr val="FFFF00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  <a:latin typeface="Lucida Handwriting" pitchFamily="66" charset="0"/>
              </a:rPr>
              <a:t>My Heart Stands </a:t>
            </a:r>
          </a:p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4400" spc="150" dirty="0" smtClean="0">
                <a:ln w="11430"/>
                <a:solidFill>
                  <a:srgbClr val="FFFF00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  <a:latin typeface="Lucida Handwriting" pitchFamily="66" charset="0"/>
              </a:rPr>
              <a:t>in Awe of </a:t>
            </a:r>
            <a:r>
              <a:rPr lang="en-US" sz="4800" i="1" spc="150" dirty="0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</a:rPr>
              <a:t>Your Word!</a:t>
            </a:r>
            <a:endParaRPr lang="en-US" sz="4800" spc="150" dirty="0" smtClean="0">
              <a:ln w="11430"/>
              <a:solidFill>
                <a:srgbClr val="FFFF00"/>
              </a:solidFill>
              <a:effectLst>
                <a:outerShdw blurRad="50800" dist="38100" dir="2700000" algn="tl" rotWithShape="0">
                  <a:schemeClr val="tx1"/>
                </a:outerShdw>
              </a:effectLst>
              <a:latin typeface="Lucida Handwriting" pitchFamily="66" charset="0"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0" y="1589316"/>
          <a:ext cx="9144000" cy="5268684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3124200"/>
                <a:gridCol w="2971800"/>
                <a:gridCol w="3048000"/>
              </a:tblGrid>
              <a:tr h="751114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Noble Names </a:t>
                      </a:r>
                    </a:p>
                    <a:p>
                      <a:r>
                        <a:rPr lang="en-US" sz="2200" b="1" dirty="0" smtClean="0"/>
                        <a:t>for God’s Word</a:t>
                      </a:r>
                      <a:endParaRPr lang="en-US" sz="2200" b="1" dirty="0"/>
                    </a:p>
                  </a:txBody>
                  <a:tcPr marR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Amazing Attributes</a:t>
                      </a:r>
                    </a:p>
                    <a:p>
                      <a:r>
                        <a:rPr lang="en-US" sz="2200" b="1" dirty="0" smtClean="0"/>
                        <a:t>of God’s Word</a:t>
                      </a:r>
                      <a:endParaRPr lang="en-US" sz="2200" b="1" dirty="0"/>
                    </a:p>
                  </a:txBody>
                  <a:tcPr marR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1" spc="-30" baseline="0" dirty="0" smtClean="0"/>
                        <a:t>Extraordinary Effects</a:t>
                      </a:r>
                    </a:p>
                    <a:p>
                      <a:r>
                        <a:rPr lang="en-US" sz="2200" b="1" dirty="0" smtClean="0"/>
                        <a:t>of God’s Word</a:t>
                      </a:r>
                      <a:endParaRPr lang="en-US" sz="2200" b="1" dirty="0"/>
                    </a:p>
                  </a:txBody>
                  <a:tcPr marR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1114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Law</a:t>
                      </a:r>
                    </a:p>
                    <a:p>
                      <a:r>
                        <a:rPr lang="en-US" sz="2000" b="0" dirty="0" smtClean="0">
                          <a:solidFill>
                            <a:srgbClr val="FFFF00"/>
                          </a:solidFill>
                          <a:latin typeface="Calibri" pitchFamily="34" charset="0"/>
                          <a:cs typeface="Calibri" pitchFamily="34" charset="0"/>
                        </a:rPr>
                        <a:t>God’s rules</a:t>
                      </a:r>
                      <a:r>
                        <a:rPr lang="en-US" sz="2000" b="0" baseline="0" dirty="0" smtClean="0">
                          <a:solidFill>
                            <a:srgbClr val="FFFF00"/>
                          </a:solidFill>
                          <a:latin typeface="Calibri" pitchFamily="34" charset="0"/>
                          <a:cs typeface="Calibri" pitchFamily="34" charset="0"/>
                        </a:rPr>
                        <a:t> of right/wrong</a:t>
                      </a:r>
                      <a:endParaRPr lang="en-US" sz="2000" b="0" dirty="0">
                        <a:solidFill>
                          <a:srgbClr val="FFFF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R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Perfect</a:t>
                      </a:r>
                    </a:p>
                    <a:p>
                      <a:r>
                        <a:rPr lang="en-US" sz="2000" b="0" dirty="0" smtClean="0">
                          <a:solidFill>
                            <a:srgbClr val="FFFF00"/>
                          </a:solidFill>
                          <a:latin typeface="Calibri" pitchFamily="34" charset="0"/>
                          <a:cs typeface="Calibri" pitchFamily="34" charset="0"/>
                        </a:rPr>
                        <a:t>All-</a:t>
                      </a:r>
                      <a:r>
                        <a:rPr lang="en-US" sz="2000" b="0" dirty="0" err="1" smtClean="0">
                          <a:solidFill>
                            <a:srgbClr val="FFFF00"/>
                          </a:solidFill>
                          <a:latin typeface="Calibri" pitchFamily="34" charset="0"/>
                          <a:cs typeface="Calibri" pitchFamily="34" charset="0"/>
                        </a:rPr>
                        <a:t>suff</a:t>
                      </a:r>
                      <a:r>
                        <a:rPr lang="en-US" sz="2000" b="0" dirty="0" smtClean="0">
                          <a:solidFill>
                            <a:srgbClr val="FFFF00"/>
                          </a:solidFill>
                          <a:latin typeface="Calibri" pitchFamily="34" charset="0"/>
                          <a:cs typeface="Calibri" pitchFamily="34" charset="0"/>
                        </a:rPr>
                        <a:t> for intended</a:t>
                      </a:r>
                      <a:r>
                        <a:rPr lang="en-US" sz="2000" b="0" baseline="0" dirty="0" smtClean="0">
                          <a:solidFill>
                            <a:srgbClr val="FFFF00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2000" b="0" baseline="0" dirty="0" err="1" smtClean="0">
                          <a:solidFill>
                            <a:srgbClr val="FFFF00"/>
                          </a:solidFill>
                          <a:latin typeface="Calibri" pitchFamily="34" charset="0"/>
                          <a:cs typeface="Calibri" pitchFamily="34" charset="0"/>
                        </a:rPr>
                        <a:t>purp</a:t>
                      </a:r>
                      <a:endParaRPr lang="en-US" sz="2000" b="0" dirty="0">
                        <a:solidFill>
                          <a:srgbClr val="FFFF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R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Converting the soul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Changes the one who obeys</a:t>
                      </a:r>
                      <a:endParaRPr lang="en-US" sz="2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R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1114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Testimony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God’s proven, truthful will</a:t>
                      </a:r>
                      <a:endParaRPr lang="en-US" sz="2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R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Sure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Certain, stable, knowable</a:t>
                      </a:r>
                      <a:endParaRPr lang="en-US" sz="2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R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Making simple wise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Minds open to truth grow</a:t>
                      </a:r>
                      <a:endParaRPr lang="en-US" sz="2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R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1114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Statutes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God’s set ordinances/</a:t>
                      </a:r>
                      <a:r>
                        <a:rPr kumimoji="0" lang="en-US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instr</a:t>
                      </a:r>
                      <a:endParaRPr lang="en-US" sz="2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R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Right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Accurate &amp; just altogether </a:t>
                      </a:r>
                      <a:endParaRPr lang="en-US" sz="2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R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Rejoicing the heart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Inner peace/satisfaction</a:t>
                      </a:r>
                      <a:endParaRPr lang="en-US" sz="2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R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1114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Commandment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God’s authoritative orders</a:t>
                      </a:r>
                      <a:endParaRPr lang="en-US" sz="2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R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Pure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No mix human weakness</a:t>
                      </a:r>
                      <a:endParaRPr lang="en-US" sz="2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R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Enlightening eyes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Lead in life as lamp to feet</a:t>
                      </a:r>
                      <a:endParaRPr lang="en-US" sz="2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R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1114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Fear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God’s desired effect/aim</a:t>
                      </a:r>
                      <a:endParaRPr lang="en-US" sz="2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R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Clean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Free from decay</a:t>
                      </a:r>
                      <a:endParaRPr lang="en-US" sz="2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R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Enduring</a:t>
                      </a:r>
                      <a:r>
                        <a:rPr lang="en-US" sz="2200" b="1" baseline="0" dirty="0" smtClean="0"/>
                        <a:t> forever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Forever settled in heaven</a:t>
                      </a:r>
                      <a:endParaRPr lang="en-US" sz="2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R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1114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Judgments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God’s verdicts/decisions</a:t>
                      </a:r>
                      <a:endParaRPr lang="en-US" sz="2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R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True &amp; righteous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Free from anything false; sum of His word is Truth</a:t>
                      </a:r>
                      <a:endParaRPr lang="en-US" sz="2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R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 marR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ermon Template">
  <a:themeElements>
    <a:clrScheme name="Sermo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ermon 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ermo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rmo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rmo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rmo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rmo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rmo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rmo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rmo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rmo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rmo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rmo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rmo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13041</TotalTime>
  <Words>515</Words>
  <Application>Microsoft Office PowerPoint</Application>
  <PresentationFormat>On-screen Show (4:3)</PresentationFormat>
  <Paragraphs>140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Sermon Template</vt:lpstr>
      <vt:lpstr>Slide 1</vt:lpstr>
      <vt:lpstr>Slide 2</vt:lpstr>
      <vt:lpstr>Slide 3</vt:lpstr>
      <vt:lpstr>Slide 4</vt:lpstr>
      <vt:lpstr>Slide 5</vt:lpstr>
      <vt:lpstr>Slide 6</vt:lpstr>
    </vt:vector>
  </TitlesOfParts>
  <Company>PBL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David</cp:lastModifiedBy>
  <cp:revision>619</cp:revision>
  <dcterms:created xsi:type="dcterms:W3CDTF">2006-05-11T22:57:34Z</dcterms:created>
  <dcterms:modified xsi:type="dcterms:W3CDTF">2010-09-12T20:25:31Z</dcterms:modified>
</cp:coreProperties>
</file>