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193" r:id="rId3"/>
    <p:sldId id="2263" r:id="rId4"/>
    <p:sldId id="2265" r:id="rId5"/>
    <p:sldId id="2264" r:id="rId6"/>
    <p:sldId id="2266" r:id="rId7"/>
    <p:sldId id="2267" r:id="rId8"/>
    <p:sldId id="2276" r:id="rId9"/>
    <p:sldId id="2277" r:id="rId10"/>
    <p:sldId id="2278" r:id="rId11"/>
    <p:sldId id="2285" r:id="rId12"/>
    <p:sldId id="2286" r:id="rId13"/>
    <p:sldId id="2287" r:id="rId14"/>
    <p:sldId id="2288" r:id="rId15"/>
    <p:sldId id="2279" r:id="rId16"/>
    <p:sldId id="2280" r:id="rId17"/>
    <p:sldId id="2281" r:id="rId18"/>
    <p:sldId id="2282" r:id="rId19"/>
    <p:sldId id="2190" r:id="rId20"/>
    <p:sldId id="2289" r:id="rId21"/>
    <p:sldId id="2290" r:id="rId22"/>
    <p:sldId id="2291" r:id="rId23"/>
    <p:sldId id="2292" r:id="rId24"/>
    <p:sldId id="2293" r:id="rId25"/>
    <p:sldId id="2262" r:id="rId26"/>
  </p:sldIdLst>
  <p:sldSz cx="9144000" cy="6858000" type="screen4x3"/>
  <p:notesSz cx="7010400" cy="9283700"/>
  <p:custDataLst>
    <p:tags r:id="rId29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8000"/>
    <a:srgbClr val="0033CC"/>
    <a:srgbClr val="004600"/>
    <a:srgbClr val="006200"/>
    <a:srgbClr val="006A00"/>
    <a:srgbClr val="FF0000"/>
    <a:srgbClr val="FFCC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20" autoAdjust="0"/>
    <p:restoredTop sz="94602" autoAdjust="0"/>
  </p:normalViewPr>
  <p:slideViewPr>
    <p:cSldViewPr>
      <p:cViewPr>
        <p:scale>
          <a:sx n="66" d="100"/>
          <a:sy n="66" d="100"/>
        </p:scale>
        <p:origin x="-2634" y="-1158"/>
      </p:cViewPr>
      <p:guideLst>
        <p:guide orient="horz" pos="576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71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0075"/>
            <a:ext cx="5137150" cy="417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10" tIns="45001" rIns="91610" bIns="450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1675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quarter" idx="10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868EB-7015-4DA4-9DBF-58F3F6017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1E3CF-FE93-4C1A-95C8-59A0DB262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E407B-D44D-4842-A746-17FC24122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C9E59-69DB-418D-87A1-0217F2C9A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1327F-EB10-458C-81E7-607C48D52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936A8-9463-42DD-8E8E-6D8377F2E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07813-20AA-404A-BB3D-0337A4500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F2A0A-99CF-486B-AC04-3F0BCEEF5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59739-5111-4526-81EA-13A1E598F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61E8E-DEC9-42EF-BD13-914CC23B0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EDC4D-21D4-441A-8E8E-29AA053B8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</p:grpSp>
      <p:grpSp>
        <p:nvGrpSpPr>
          <p:cNvPr id="102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8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0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1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fld id="{1C66A631-48B4-42E3-9F1F-39FB30119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381000"/>
            <a:ext cx="8534400" cy="63068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4000" dirty="0" smtClean="0"/>
              <a:t>Introduction to Books of Poetry</a:t>
            </a:r>
            <a:endParaRPr lang="en-US" sz="4000" dirty="0"/>
          </a:p>
          <a:p>
            <a:pPr algn="ctr" eaLnBrk="0" hangingPunct="0"/>
            <a:r>
              <a:rPr lang="en-US" sz="4000" dirty="0"/>
              <a:t>    </a:t>
            </a:r>
            <a:endParaRPr lang="en-US" sz="4000" dirty="0" smtClean="0"/>
          </a:p>
          <a:p>
            <a:pPr algn="ctr" eaLnBrk="0" hangingPunct="0"/>
            <a:endParaRPr lang="en-US" sz="4000" dirty="0" smtClean="0"/>
          </a:p>
          <a:p>
            <a:pPr algn="ctr" eaLnBrk="0" hangingPunct="0"/>
            <a:endParaRPr lang="en-US" sz="4000" dirty="0" smtClean="0"/>
          </a:p>
          <a:p>
            <a:pPr algn="ctr" eaLnBrk="0" hangingPunct="0"/>
            <a:endParaRPr lang="en-US" sz="4000" dirty="0" smtClean="0"/>
          </a:p>
          <a:p>
            <a:pPr algn="ctr" eaLnBrk="0" hangingPunct="0"/>
            <a:endParaRPr lang="en-US" sz="4000" dirty="0" smtClean="0"/>
          </a:p>
          <a:p>
            <a:pPr algn="ctr" eaLnBrk="0" hangingPunct="0"/>
            <a:endParaRPr lang="en-US" sz="4000" dirty="0" smtClean="0"/>
          </a:p>
          <a:p>
            <a:pPr algn="ctr" eaLnBrk="0" hangingPunct="0"/>
            <a:endParaRPr lang="en-US" sz="4000" dirty="0"/>
          </a:p>
          <a:p>
            <a:pPr algn="ctr" eaLnBrk="0" hangingPunct="0">
              <a:spcBef>
                <a:spcPct val="50000"/>
              </a:spcBef>
            </a:pPr>
            <a:endParaRPr lang="en-US" sz="1000" dirty="0"/>
          </a:p>
          <a:p>
            <a:pPr algn="ctr" eaLnBrk="0" hangingPunct="0">
              <a:spcBef>
                <a:spcPct val="50000"/>
              </a:spcBef>
            </a:pPr>
            <a:r>
              <a:rPr lang="en-US" sz="3600" dirty="0" smtClean="0"/>
              <a:t>Psalm 100</a:t>
            </a:r>
            <a:endParaRPr lang="en-US" sz="3600" dirty="0"/>
          </a:p>
        </p:txBody>
      </p:sp>
    </p:spTree>
  </p:cSld>
  <p:clrMapOvr>
    <a:masterClrMapping/>
  </p:clrMapOvr>
  <p:transition advTm="1860"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573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Three Dispensations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Four kinds of books (twice)</a:t>
            </a:r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Old Testament</a:t>
            </a:r>
          </a:p>
          <a:p>
            <a:pPr algn="l">
              <a:lnSpc>
                <a:spcPct val="130000"/>
              </a:lnSpc>
            </a:pPr>
            <a:endParaRPr lang="en-US" sz="2800" dirty="0" smtClean="0"/>
          </a:p>
          <a:p>
            <a:pPr algn="ctr">
              <a:lnSpc>
                <a:spcPct val="130000"/>
              </a:lnSpc>
            </a:pPr>
            <a:endParaRPr lang="en-US" sz="2000" dirty="0" smtClean="0"/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New Testament</a:t>
            </a:r>
          </a:p>
          <a:p>
            <a:pPr algn="l">
              <a:lnSpc>
                <a:spcPct val="130000"/>
              </a:lnSpc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573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Three Dispensations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Four kinds of books (twice)</a:t>
            </a:r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Old Testament</a:t>
            </a:r>
          </a:p>
          <a:p>
            <a:pPr algn="l">
              <a:lnSpc>
                <a:spcPct val="130000"/>
              </a:lnSpc>
            </a:pPr>
            <a:endParaRPr lang="en-US" sz="2800" dirty="0" smtClean="0"/>
          </a:p>
          <a:p>
            <a:pPr algn="ctr">
              <a:lnSpc>
                <a:spcPct val="130000"/>
              </a:lnSpc>
            </a:pPr>
            <a:endParaRPr lang="en-US" sz="2000" dirty="0" smtClean="0"/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New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Biography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573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Three Dispensations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Four kinds of books (twice)</a:t>
            </a:r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Old Testament</a:t>
            </a:r>
          </a:p>
          <a:p>
            <a:pPr algn="l">
              <a:lnSpc>
                <a:spcPct val="130000"/>
              </a:lnSpc>
            </a:pPr>
            <a:endParaRPr lang="en-US" sz="2800" dirty="0" smtClean="0"/>
          </a:p>
          <a:p>
            <a:pPr algn="ctr">
              <a:lnSpc>
                <a:spcPct val="130000"/>
              </a:lnSpc>
            </a:pPr>
            <a:endParaRPr lang="en-US" sz="2000" dirty="0" smtClean="0"/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New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Biography  2- History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573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Three Dispensations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Four kinds of books (twice)</a:t>
            </a:r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Old Testament</a:t>
            </a:r>
          </a:p>
          <a:p>
            <a:pPr algn="l">
              <a:lnSpc>
                <a:spcPct val="130000"/>
              </a:lnSpc>
            </a:pPr>
            <a:endParaRPr lang="en-US" sz="2800" dirty="0" smtClean="0"/>
          </a:p>
          <a:p>
            <a:pPr algn="ctr">
              <a:lnSpc>
                <a:spcPct val="130000"/>
              </a:lnSpc>
            </a:pPr>
            <a:endParaRPr lang="en-US" sz="2000" dirty="0" smtClean="0"/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New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Biography  2- History  3- Epistles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573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Three Dispensations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Four kinds of books (twice)</a:t>
            </a:r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Old Testament</a:t>
            </a:r>
          </a:p>
          <a:p>
            <a:pPr algn="l">
              <a:lnSpc>
                <a:spcPct val="130000"/>
              </a:lnSpc>
            </a:pPr>
            <a:endParaRPr lang="en-US" sz="2800" dirty="0" smtClean="0"/>
          </a:p>
          <a:p>
            <a:pPr algn="ctr">
              <a:lnSpc>
                <a:spcPct val="130000"/>
              </a:lnSpc>
            </a:pPr>
            <a:endParaRPr lang="en-US" sz="2000" dirty="0" smtClean="0"/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New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Biography  2- History  3- Epistles  4- Prophecy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573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Three Dispensations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Four kinds of books (twice)</a:t>
            </a:r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Old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Moses/Law</a:t>
            </a:r>
          </a:p>
          <a:p>
            <a:pPr algn="ctr">
              <a:lnSpc>
                <a:spcPct val="130000"/>
              </a:lnSpc>
            </a:pPr>
            <a:endParaRPr lang="en-US" sz="2000" dirty="0" smtClean="0"/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New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Biography  2- History  3- Epistles  4- Prophecy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573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Three Dispensations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Four kinds of books (twice)</a:t>
            </a:r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Old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Moses/Law  2- History</a:t>
            </a:r>
          </a:p>
          <a:p>
            <a:pPr algn="ctr">
              <a:lnSpc>
                <a:spcPct val="130000"/>
              </a:lnSpc>
            </a:pPr>
            <a:endParaRPr lang="en-US" sz="2000" dirty="0" smtClean="0"/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New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Biography  2- History  3- Epistles  4- Prophecy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573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Three Dispensations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Four kinds of books (twice)</a:t>
            </a:r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Old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Moses/Law  2- History  3-  Poetry</a:t>
            </a:r>
          </a:p>
          <a:p>
            <a:pPr algn="ctr">
              <a:lnSpc>
                <a:spcPct val="130000"/>
              </a:lnSpc>
            </a:pPr>
            <a:endParaRPr lang="en-US" sz="2000" dirty="0" smtClean="0"/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New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Biography  2- History  3- Epistles  4- Prophecy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573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Three Dispensations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Four kinds of books (twice)</a:t>
            </a:r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Old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Moses/Law  2- History  3-  Poetry  4- Prophecy</a:t>
            </a:r>
          </a:p>
          <a:p>
            <a:pPr algn="ctr">
              <a:lnSpc>
                <a:spcPct val="130000"/>
              </a:lnSpc>
            </a:pPr>
            <a:endParaRPr lang="en-US" sz="2000" dirty="0" smtClean="0"/>
          </a:p>
          <a:p>
            <a:pPr algn="ctr">
              <a:lnSpc>
                <a:spcPct val="130000"/>
              </a:lnSpc>
            </a:pPr>
            <a:r>
              <a:rPr lang="en-US" dirty="0" smtClean="0">
                <a:solidFill>
                  <a:srgbClr val="FFFF00"/>
                </a:solidFill>
              </a:rPr>
              <a:t>New Testament</a:t>
            </a:r>
          </a:p>
          <a:p>
            <a:pPr algn="l">
              <a:lnSpc>
                <a:spcPct val="130000"/>
              </a:lnSpc>
            </a:pPr>
            <a:r>
              <a:rPr lang="en-US" sz="2800" dirty="0" smtClean="0"/>
              <a:t>1- Biography  2- History  3- Epistles  4- Prophecy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901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1913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The O.T. Books of Poetry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4582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600" dirty="0" smtClean="0"/>
              <a:t> 1 Make a joyful shout to the LORD, all you lands! </a:t>
            </a:r>
          </a:p>
          <a:p>
            <a:pPr algn="l"/>
            <a:endParaRPr lang="en-US" sz="2600" dirty="0" smtClean="0"/>
          </a:p>
          <a:p>
            <a:pPr algn="l"/>
            <a:r>
              <a:rPr lang="en-US" sz="2600" dirty="0" smtClean="0"/>
              <a:t> 2 Serve the LORD with gladness; </a:t>
            </a:r>
          </a:p>
          <a:p>
            <a:pPr algn="l"/>
            <a:r>
              <a:rPr lang="en-US" sz="2600" dirty="0" smtClean="0"/>
              <a:t>    	Come before His presence with singing. </a:t>
            </a:r>
          </a:p>
          <a:p>
            <a:pPr algn="l"/>
            <a:endParaRPr lang="en-US" sz="2600" dirty="0" smtClean="0"/>
          </a:p>
          <a:p>
            <a:pPr algn="l"/>
            <a:r>
              <a:rPr lang="en-US" sz="2600" dirty="0" smtClean="0"/>
              <a:t> 3 Know that the LORD, He is God; </a:t>
            </a:r>
          </a:p>
          <a:p>
            <a:pPr algn="l"/>
            <a:r>
              <a:rPr lang="en-US" sz="2600" dirty="0" smtClean="0"/>
              <a:t>      It is He who has made us, and not we ourselves; </a:t>
            </a:r>
          </a:p>
          <a:p>
            <a:pPr algn="ctr"/>
            <a:r>
              <a:rPr lang="en-US" sz="2600" i="1" dirty="0" smtClean="0"/>
              <a:t>We are His people and the sheep of His pasture.</a:t>
            </a:r>
            <a:r>
              <a:rPr lang="en-US" sz="2600" dirty="0" smtClean="0"/>
              <a:t> </a:t>
            </a:r>
          </a:p>
          <a:p>
            <a:pPr algn="l"/>
            <a:endParaRPr lang="en-US" sz="2600" dirty="0" smtClean="0"/>
          </a:p>
          <a:p>
            <a:pPr algn="l"/>
            <a:r>
              <a:rPr lang="en-US" sz="2600" dirty="0" smtClean="0"/>
              <a:t> 4 Enter into His gates with thanksgiving, </a:t>
            </a:r>
          </a:p>
          <a:p>
            <a:pPr algn="l"/>
            <a:r>
              <a:rPr lang="en-US" sz="2600" dirty="0" smtClean="0"/>
              <a:t>      And into His courts with praise.  </a:t>
            </a:r>
          </a:p>
          <a:p>
            <a:pPr algn="ctr"/>
            <a:r>
              <a:rPr lang="en-US" sz="2600" i="1" dirty="0" smtClean="0"/>
              <a:t>Be thankful to Him, and bless His name. </a:t>
            </a:r>
          </a:p>
          <a:p>
            <a:pPr algn="l"/>
            <a:endParaRPr lang="en-US" sz="2600" dirty="0" smtClean="0"/>
          </a:p>
          <a:p>
            <a:pPr algn="l"/>
            <a:r>
              <a:rPr lang="en-US" sz="2600" dirty="0" smtClean="0"/>
              <a:t> 5 For the LORD is good; His mercy is everlasting,                    	</a:t>
            </a:r>
            <a:r>
              <a:rPr lang="en-US" sz="2600" i="1" dirty="0" smtClean="0"/>
              <a:t>And His truth endures to all generations.  </a:t>
            </a:r>
            <a:endParaRPr lang="en-US" sz="2600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1913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The O.T. Books of Poetry</a:t>
            </a:r>
            <a:endParaRPr lang="en-US" dirty="0" smtClean="0"/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Job (Patience and suffering)</a:t>
            </a: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1913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The O.T. Books of Poetry</a:t>
            </a:r>
            <a:endParaRPr lang="en-US" dirty="0" smtClean="0"/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Job (Patience and suffering)</a:t>
            </a:r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Psalms (The Songs of the Jews)</a:t>
            </a:r>
            <a:endParaRPr 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1913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The O.T. Books of Poetry</a:t>
            </a:r>
            <a:endParaRPr lang="en-US" dirty="0" smtClean="0"/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Job (Patience and suffering)</a:t>
            </a:r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Psalms (The Songs of the Jews)</a:t>
            </a:r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Proverbs (Wise </a:t>
            </a:r>
            <a:r>
              <a:rPr lang="en-US" dirty="0" smtClean="0"/>
              <a:t>statements </a:t>
            </a:r>
            <a:r>
              <a:rPr lang="en-US" dirty="0" smtClean="0"/>
              <a:t>about life)</a:t>
            </a: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1913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The O.T. Books of Poetry</a:t>
            </a:r>
            <a:endParaRPr lang="en-US" dirty="0" smtClean="0"/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Job (Patience and suffering)</a:t>
            </a:r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Psalms (The Songs of the Jews)</a:t>
            </a:r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Proverbs (Wise </a:t>
            </a:r>
            <a:r>
              <a:rPr lang="en-US" dirty="0" smtClean="0"/>
              <a:t>statements </a:t>
            </a:r>
            <a:r>
              <a:rPr lang="en-US" dirty="0" smtClean="0"/>
              <a:t>about life)</a:t>
            </a:r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Ecclesiastes (a study of life’s meaning)</a:t>
            </a:r>
            <a:endParaRPr lang="en-US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1913" algn="ctr"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The O.T. Books of Poetry</a:t>
            </a:r>
            <a:endParaRPr lang="en-US" dirty="0" smtClean="0"/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Job (Patience and suffering)</a:t>
            </a:r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Psalms (The Songs of the Jews)</a:t>
            </a:r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Proverbs (Wise </a:t>
            </a:r>
            <a:r>
              <a:rPr lang="en-US" dirty="0" smtClean="0"/>
              <a:t>statements </a:t>
            </a:r>
            <a:r>
              <a:rPr lang="en-US" dirty="0" smtClean="0"/>
              <a:t>about life)</a:t>
            </a:r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Ecclesiastes (a study of life’s meaning)</a:t>
            </a:r>
          </a:p>
          <a:p>
            <a:pPr marL="519113" lvl="1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Song of Solomon (married love)</a:t>
            </a:r>
            <a:endParaRPr lang="en-US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566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The Song of Redemption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16:16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Repent (turn from sin)	Acts 17:30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Confess Christ		Rom. 10:9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Baptized into Christ	Gal. 3:26-27</a:t>
            </a:r>
          </a:p>
          <a:p>
            <a:pPr algn="ctr">
              <a:spcBef>
                <a:spcPct val="70000"/>
              </a:spcBef>
            </a:pPr>
            <a:r>
              <a:rPr lang="en-US" dirty="0">
                <a:solidFill>
                  <a:srgbClr val="FFFF00"/>
                </a:solidFill>
              </a:rPr>
              <a:t>Added to His Kingdom, His Church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 faithful until death	Rev. 2:10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84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800" dirty="0" smtClean="0"/>
              <a:t>Overview of the Bible</a:t>
            </a:r>
            <a:endParaRPr lang="en-US" sz="20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598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800" dirty="0" smtClean="0"/>
              <a:t>Overview of the Bible</a:t>
            </a:r>
          </a:p>
          <a:p>
            <a:pPr algn="ctr">
              <a:lnSpc>
                <a:spcPct val="110000"/>
              </a:lnSpc>
            </a:pPr>
            <a:endParaRPr lang="en-US" sz="4400" dirty="0" smtClean="0"/>
          </a:p>
          <a:p>
            <a:pPr algn="ctr">
              <a:lnSpc>
                <a:spcPct val="110000"/>
              </a:lnSpc>
            </a:pPr>
            <a:endParaRPr lang="en-US" sz="4400" dirty="0" smtClean="0"/>
          </a:p>
          <a:p>
            <a:pPr algn="ctr">
              <a:lnSpc>
                <a:spcPct val="110000"/>
              </a:lnSpc>
            </a:pPr>
            <a:endParaRPr lang="en-US" sz="4400" dirty="0" smtClean="0"/>
          </a:p>
          <a:p>
            <a:pPr algn="ctr">
              <a:lnSpc>
                <a:spcPct val="110000"/>
              </a:lnSpc>
            </a:pPr>
            <a:endParaRPr lang="en-US" sz="4400" dirty="0" smtClean="0"/>
          </a:p>
          <a:p>
            <a:pPr algn="ctr">
              <a:lnSpc>
                <a:spcPct val="110000"/>
              </a:lnSpc>
            </a:pPr>
            <a:endParaRPr lang="en-US" sz="4400" dirty="0" smtClean="0"/>
          </a:p>
          <a:p>
            <a:pPr algn="ctr">
              <a:lnSpc>
                <a:spcPct val="110000"/>
              </a:lnSpc>
            </a:pPr>
            <a:endParaRPr lang="en-US" sz="4400" dirty="0" smtClean="0"/>
          </a:p>
          <a:p>
            <a:pPr algn="ctr">
              <a:lnSpc>
                <a:spcPct val="110000"/>
              </a:lnSpc>
            </a:pPr>
            <a:r>
              <a:rPr lang="en-US" sz="3600" i="1" dirty="0" smtClean="0">
                <a:solidFill>
                  <a:srgbClr val="FFFF00"/>
                </a:solidFill>
              </a:rPr>
              <a:t>Can You Count to Four, Twice?</a:t>
            </a:r>
            <a:endParaRPr lang="en-US" sz="20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185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239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Three Dispensations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534400" cy="293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000" i="1" dirty="0" smtClean="0">
                <a:solidFill>
                  <a:srgbClr val="FFFF00"/>
                </a:solidFill>
              </a:rPr>
              <a:t>Can You Count to Four, </a:t>
            </a:r>
            <a:r>
              <a:rPr lang="en-US" sz="4000" i="1" dirty="0" smtClean="0">
                <a:solidFill>
                  <a:srgbClr val="FFFF00"/>
                </a:solidFill>
              </a:rPr>
              <a:t>Twice?</a:t>
            </a:r>
            <a:endParaRPr lang="en-US" sz="4000" dirty="0" smtClean="0">
              <a:solidFill>
                <a:srgbClr val="FFFF00"/>
              </a:solidFill>
            </a:endParaRP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One Book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Two Testaments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Three Dispensations</a:t>
            </a:r>
          </a:p>
          <a:p>
            <a:pPr lvl="1"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dirty="0" smtClean="0"/>
              <a:t>  Four kinds of books (twice)</a:t>
            </a:r>
            <a:endParaRPr lang="en-US" sz="2800" dirty="0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4/1/2006 9:43:11 PM&quot;&gt;&lt;Slide id=&quot;256&quot; dur=&quot;1.86&quot;/&gt;&lt;/Timings&gt;&lt;/WMTools&gt;"/>
</p:tagLst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7476</TotalTime>
  <Pages>37</Pages>
  <Words>620</Words>
  <Application>Microsoft Office PowerPoint</Application>
  <PresentationFormat>On-screen Show (4:3)</PresentationFormat>
  <Paragraphs>165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Neon Frame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creator>Dan Jenkins</dc:creator>
  <cp:lastModifiedBy>David</cp:lastModifiedBy>
  <cp:revision>237</cp:revision>
  <cp:lastPrinted>1601-01-01T00:00:00Z</cp:lastPrinted>
  <dcterms:created xsi:type="dcterms:W3CDTF">1999-05-09T20:26:14Z</dcterms:created>
  <dcterms:modified xsi:type="dcterms:W3CDTF">2010-08-15T19:51:02Z</dcterms:modified>
</cp:coreProperties>
</file>