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/>
  </p:normalViewPr>
  <p:slideViewPr>
    <p:cSldViewPr snapToGrid="0">
      <p:cViewPr varScale="1">
        <p:scale>
          <a:sx n="97" d="100"/>
          <a:sy n="97" d="100"/>
        </p:scale>
        <p:origin x="96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CA0E-4A49-4BC9-A7BD-44B5812B1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1B324-4EB3-43A3-89BD-C362F93F3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5B8EF-42A1-4F92-8417-139DB1AE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F223A-CF14-4BEF-BCA5-CC6FE60E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AAAF1-A6B2-4C2E-BB3B-171AF3CB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0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A29E8-F316-4400-9E7D-88F94FCF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CA78F-6C1C-44C1-BEFB-FEECC59D8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91D5D-62C6-4185-90E1-B574953F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67D98-61C1-460A-8C2C-76932BFD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380CF-151D-40E5-B64B-C7654483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6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C4311C-BCA9-4144-AE93-999CA1071A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787AD-BE6E-49FC-B6E1-4B5BEFEBF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0A55D-D057-4455-AE1D-BC228DE5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426B7-750B-480D-AD8B-65CDD083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77DD3-5CDD-43A5-848D-6342EF94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1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6D01-F46D-4328-B24D-AE502ADD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8E8AE-8C6D-4D07-A827-D6B695455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95699-3792-4348-B834-3F3B8DD3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7DBD3-DFD1-44AB-BBD3-04DC9FED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1FE10-E284-4123-A170-99BEA36F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E7DB6-8582-4E3D-B324-20062A42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328B6-1AF4-44A8-9B47-0F94C65C9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E87C6-485C-4CA2-BFED-A6CB2844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0A7D4-ECB9-4B8C-8857-9A54AB3C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311C8-E4ED-4D41-9C39-4765948F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7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3709A-42CC-415E-9FE1-39E558DA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17DA-C409-45A9-A177-AB7AE42D8F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6A0A2-A48D-4700-81B0-1C2D152A2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91477-7D98-4F13-802D-43E5E943C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61658-C5FC-4831-BD3A-E73E090B1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72A95-7F6B-4A9A-B485-E2B391B4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9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E52A-DE63-4109-B6F8-1233CE2A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D6D9A-EEA5-41E5-8B5B-CADFB032E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39CB0-F42F-4E62-B4DC-CB3B39852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F0CD9A-1FFA-4559-8DE8-ACB249781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D7BCDD-2937-4174-A57B-085742239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CC5082-3910-4D3D-B85A-5D841260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F4E0D6-52CD-452E-90E7-AA03C802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2FFC5-9251-4C9D-B6A8-AC8226CD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4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B6C1-A741-416A-875E-470903B3F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57953-F540-496C-88B1-FB44C59A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E6A-9244-4FD9-82AE-102081687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97D0A8-5212-4312-9469-421809013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5F0278-4C6F-45B5-8542-5D9CEA45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833801-A354-45AC-A8F6-6B6B3370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1E389-654F-4BA8-8229-4E02C9977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C819-F029-4691-B64B-8B92E46B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4DDE-38D4-42DB-9DAC-402ACDB06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439FE-161E-43B8-8D13-0A461B948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1B911-C13C-406B-8EE1-2D3BBC7B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78552-96FA-4AAB-8FB4-101BFA15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F6107-2D9D-4906-A1EA-50942CE05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BE93-55D9-4598-A1FF-B47A3ECA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BE2F0-AE94-4557-A2F4-3A54283B4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23369-BD52-4E4F-A77D-3F491D22C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DF280-5007-4B84-A271-7C8073BB5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414EC-AE84-49C7-9C3E-54C9233D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B0C79-E45E-4B76-A3A4-BFCD7D0F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5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DF74E-A8F4-4E6D-987A-0BAD5D11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19F98-5117-43E1-8C3E-DA61F5959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CECAA-AB57-4E9A-B98E-F36EDF09B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4DB68-EE1D-47E8-A0F6-E35A4E2766A4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3897F-9C0B-4C15-81D4-D58E197A9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62AA1-5383-4E14-968C-40F53FDBB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7894C-02B4-4E7D-976E-2F1CBD0A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5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098061-EEF4-4D2B-8272-9BC8E9D1B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0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C0A5E8F-BBFD-4C52-9F78-34D0C58E9614}"/>
              </a:ext>
            </a:extLst>
          </p:cNvPr>
          <p:cNvSpPr/>
          <p:nvPr/>
        </p:nvSpPr>
        <p:spPr>
          <a:xfrm>
            <a:off x="3644900" y="177800"/>
            <a:ext cx="5394960" cy="51206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19064C-C349-42C3-8B8A-4EA53593948A}"/>
              </a:ext>
            </a:extLst>
          </p:cNvPr>
          <p:cNvSpPr/>
          <p:nvPr/>
        </p:nvSpPr>
        <p:spPr>
          <a:xfrm>
            <a:off x="9194800" y="431800"/>
            <a:ext cx="28067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u="sng" dirty="0">
                <a:solidFill>
                  <a:schemeClr val="bg1"/>
                </a:solidFill>
              </a:rPr>
              <a:t>Out of Christ</a:t>
            </a:r>
            <a:endParaRPr lang="en-US" sz="3600" u="sng" dirty="0">
              <a:solidFill>
                <a:schemeClr val="bg1"/>
              </a:solidFill>
            </a:endParaRP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No Blessings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No Redemption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No Forgiveness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No Inheritance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Condemnation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No Promises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Old Creature</a:t>
            </a:r>
          </a:p>
          <a:p>
            <a:pPr marL="520700" indent="-342900"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schemeClr val="bg1"/>
                </a:solidFill>
              </a:rPr>
              <a:t>No Salvation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7F1CDDF-54AA-468B-B7E7-E1D99E84E753}"/>
              </a:ext>
            </a:extLst>
          </p:cNvPr>
          <p:cNvSpPr/>
          <p:nvPr/>
        </p:nvSpPr>
        <p:spPr>
          <a:xfrm>
            <a:off x="127000" y="520700"/>
            <a:ext cx="3911600" cy="4876800"/>
          </a:xfrm>
          <a:prstGeom prst="rightArrow">
            <a:avLst>
              <a:gd name="adj1" fmla="val 61979"/>
              <a:gd name="adj2" fmla="val 42674"/>
            </a:avLst>
          </a:prstGeom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400" b="1" dirty="0"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C62705-9D46-4F7E-81C6-CA404A25BF9D}"/>
              </a:ext>
            </a:extLst>
          </p:cNvPr>
          <p:cNvSpPr/>
          <p:nvPr/>
        </p:nvSpPr>
        <p:spPr>
          <a:xfrm>
            <a:off x="2755900" y="5607060"/>
            <a:ext cx="9245600" cy="114934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/>
                </a:solidFill>
              </a:rPr>
              <a:t>Ephesians 2:8-9 – We are saved by grace through faith in Jesus Christ.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What kind of faith?  A faith which obeys—takes God at His Word.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chemeClr val="tx1"/>
                </a:solidFill>
              </a:rPr>
              <a:t>Note: Hebrews 11:30; 2 Kings 5:1-14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A6976E-8058-45F1-A8F8-9FDFAEEF944F}"/>
              </a:ext>
            </a:extLst>
          </p:cNvPr>
          <p:cNvSpPr/>
          <p:nvPr/>
        </p:nvSpPr>
        <p:spPr>
          <a:xfrm>
            <a:off x="4565650" y="440521"/>
            <a:ext cx="433705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36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         </a:t>
            </a:r>
            <a:r>
              <a:rPr lang="en-US" sz="3600" b="1" u="sng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In Christ</a:t>
            </a:r>
            <a:endParaRPr lang="en-US" sz="3600" u="sng" dirty="0">
              <a:solidFill>
                <a:prstClr val="black"/>
              </a:solidFill>
              <a:effectLst>
                <a:outerShdw blurRad="50800" dist="50800" dir="2700000" algn="ctr" rotWithShape="0">
                  <a:schemeClr val="bg1"/>
                </a:outerShdw>
              </a:effectLst>
            </a:endParaRP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Eph. 1:3	All Blessings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Eph. 1:7	Redemption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Eph. 1:7	Forgiveness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Eph. 1:11	Inheritance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Rom. 8:1	No Condemnation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2 Cor. 1:20	All Promises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2 Cor. 5:17	New Creature</a:t>
            </a:r>
          </a:p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2 Tim. 2:10	Salvation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3E1865-C5A7-4135-803E-15C541D1F332}"/>
              </a:ext>
            </a:extLst>
          </p:cNvPr>
          <p:cNvSpPr/>
          <p:nvPr/>
        </p:nvSpPr>
        <p:spPr>
          <a:xfrm>
            <a:off x="127000" y="1523896"/>
            <a:ext cx="365125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>
              <a:spcAft>
                <a:spcPts val="600"/>
              </a:spcAft>
            </a:pPr>
            <a:r>
              <a:rPr lang="en-US" sz="2400" b="1" u="sng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Galatians 3:26-27</a:t>
            </a:r>
          </a:p>
          <a:p>
            <a:pPr marL="228600" lvl="0">
              <a:spcAft>
                <a:spcPts val="600"/>
              </a:spcAft>
              <a:tabLst>
                <a:tab pos="1663700" algn="l"/>
              </a:tabLst>
            </a:pP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What? 	Children</a:t>
            </a:r>
          </a:p>
          <a:p>
            <a:pPr marL="228600" lvl="0">
              <a:spcAft>
                <a:spcPts val="600"/>
              </a:spcAft>
              <a:tabLst>
                <a:tab pos="1663700" algn="l"/>
              </a:tabLst>
            </a:pP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How? 	Faith</a:t>
            </a:r>
          </a:p>
          <a:p>
            <a:pPr marL="228600" lvl="0">
              <a:tabLst>
                <a:tab pos="1663700" algn="l"/>
              </a:tabLst>
            </a:pP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Reason?	Baptized</a:t>
            </a:r>
          </a:p>
          <a:p>
            <a:pPr marL="228600" lvl="0">
              <a:tabLst>
                <a:tab pos="1663700" algn="l"/>
              </a:tabLst>
            </a:pP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	into Christ</a:t>
            </a:r>
          </a:p>
          <a:p>
            <a:pPr lvl="0" algn="ctr"/>
            <a:endParaRPr lang="en-US" sz="2400" b="1" dirty="0">
              <a:solidFill>
                <a:prstClr val="white"/>
              </a:solidFill>
              <a:effectLst>
                <a:outerShdw blurRad="50800" dist="50800" dir="2700000" algn="ctr" rotWithShape="0">
                  <a:prstClr val="black"/>
                </a:outerShdw>
              </a:effectLst>
            </a:endParaRPr>
          </a:p>
          <a:p>
            <a:pPr lvl="0"/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 Cf. Rom. 6:1-6</a:t>
            </a:r>
          </a:p>
        </p:txBody>
      </p:sp>
    </p:spTree>
    <p:extLst>
      <p:ext uri="{BB962C8B-B14F-4D97-AF65-F5344CB8AC3E}">
        <p14:creationId xmlns:p14="http://schemas.microsoft.com/office/powerpoint/2010/main" val="233266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66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16</cp:revision>
  <dcterms:created xsi:type="dcterms:W3CDTF">2019-03-01T15:20:07Z</dcterms:created>
  <dcterms:modified xsi:type="dcterms:W3CDTF">2019-03-06T13:20:06Z</dcterms:modified>
</cp:coreProperties>
</file>