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 showGuides="1">
      <p:cViewPr varScale="1">
        <p:scale>
          <a:sx n="83" d="100"/>
          <a:sy n="83" d="100"/>
        </p:scale>
        <p:origin x="-11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CF7DC-8B6B-084D-8E6C-8B79FDDFD91E}" type="datetimeFigureOut">
              <a:rPr lang="en-US" smtClean="0"/>
              <a:t>3/13/18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D0BC-7B28-A247-9CF4-3DAA51E50D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CF7DC-8B6B-084D-8E6C-8B79FDDFD91E}" type="datetimeFigureOut">
              <a:rPr lang="en-US" smtClean="0"/>
              <a:t>3/13/18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D0BC-7B28-A247-9CF4-3DAA51E50D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CF7DC-8B6B-084D-8E6C-8B79FDDFD91E}" type="datetimeFigureOut">
              <a:rPr lang="en-US" smtClean="0"/>
              <a:t>3/13/18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D0BC-7B28-A247-9CF4-3DAA51E50D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CF7DC-8B6B-084D-8E6C-8B79FDDFD91E}" type="datetimeFigureOut">
              <a:rPr lang="en-US" smtClean="0"/>
              <a:t>3/13/18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D0BC-7B28-A247-9CF4-3DAA51E50D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CF7DC-8B6B-084D-8E6C-8B79FDDFD91E}" type="datetimeFigureOut">
              <a:rPr lang="en-US" smtClean="0"/>
              <a:t>3/13/18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D0BC-7B28-A247-9CF4-3DAA51E50D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CF7DC-8B6B-084D-8E6C-8B79FDDFD91E}" type="datetimeFigureOut">
              <a:rPr lang="en-US" smtClean="0"/>
              <a:t>3/13/18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D0BC-7B28-A247-9CF4-3DAA51E50D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CF7DC-8B6B-084D-8E6C-8B79FDDFD91E}" type="datetimeFigureOut">
              <a:rPr lang="en-US" smtClean="0"/>
              <a:t>3/13/18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D0BC-7B28-A247-9CF4-3DAA51E50D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CF7DC-8B6B-084D-8E6C-8B79FDDFD91E}" type="datetimeFigureOut">
              <a:rPr lang="en-US" smtClean="0"/>
              <a:t>3/13/18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D0BC-7B28-A247-9CF4-3DAA51E50D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CF7DC-8B6B-084D-8E6C-8B79FDDFD91E}" type="datetimeFigureOut">
              <a:rPr lang="en-US" smtClean="0"/>
              <a:t>3/13/18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D0BC-7B28-A247-9CF4-3DAA51E50D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CF7DC-8B6B-084D-8E6C-8B79FDDFD91E}" type="datetimeFigureOut">
              <a:rPr lang="en-US" smtClean="0"/>
              <a:t>3/13/18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D0BC-7B28-A247-9CF4-3DAA51E50D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CF7DC-8B6B-084D-8E6C-8B79FDDFD91E}" type="datetimeFigureOut">
              <a:rPr lang="en-US" smtClean="0"/>
              <a:t>3/13/18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D0BC-7B28-A247-9CF4-3DAA51E50D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CF7DC-8B6B-084D-8E6C-8B79FDDFD91E}" type="datetimeFigureOut">
              <a:rPr lang="en-US" smtClean="0"/>
              <a:t>3/13/18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2D0BC-7B28-A247-9CF4-3DAA51E50D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cary-gra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457200"/>
            <a:ext cx="6400800" cy="4800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80557" y="5638800"/>
            <a:ext cx="5777643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1. The Cary Grant Category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man vacuming.jpg"/>
          <p:cNvPicPr>
            <a:picLocks noGrp="1" noChangeAspect="1"/>
          </p:cNvPicPr>
          <p:nvPr>
            <p:ph idx="1"/>
          </p:nvPr>
        </p:nvPicPr>
        <p:blipFill>
          <a:blip r:embed="rId2"/>
          <a:srcRect l="-34288" r="-34288"/>
          <a:stretch>
            <a:fillRect/>
          </a:stretch>
        </p:blipFill>
        <p:spPr>
          <a:xfrm>
            <a:off x="-1828800" y="152400"/>
            <a:ext cx="12344400" cy="6705599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95400" y="5992743"/>
            <a:ext cx="5590543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4000" dirty="0" smtClean="0"/>
              <a:t>2. The Mr. Clean Category</a:t>
            </a:r>
            <a:endParaRPr lang="en-US" sz="4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The Santa Clause Category</a:t>
            </a:r>
            <a:endParaRPr lang="en-US" dirty="0"/>
          </a:p>
        </p:txBody>
      </p:sp>
      <p:pic>
        <p:nvPicPr>
          <p:cNvPr id="4" name="Content Placeholder 3" descr="Santa claus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0431" r="-10431"/>
          <a:stretch>
            <a:fillRect/>
          </a:stretch>
        </p:blipFill>
        <p:spPr/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michael bolten.jpg"/>
          <p:cNvPicPr>
            <a:picLocks noGrp="1" noChangeAspect="1"/>
          </p:cNvPicPr>
          <p:nvPr>
            <p:ph idx="1"/>
          </p:nvPr>
        </p:nvPicPr>
        <p:blipFill>
          <a:blip r:embed="rId2"/>
          <a:srcRect l="-8843" r="-8843"/>
          <a:stretch>
            <a:fillRect/>
          </a:stretch>
        </p:blipFill>
        <p:spPr>
          <a:xfrm>
            <a:off x="-1066800" y="0"/>
            <a:ext cx="11693479" cy="7315200"/>
          </a:xfrm>
        </p:spPr>
      </p:pic>
      <p:sp>
        <p:nvSpPr>
          <p:cNvPr id="5" name="TextBox 4"/>
          <p:cNvSpPr txBox="1"/>
          <p:nvPr/>
        </p:nvSpPr>
        <p:spPr>
          <a:xfrm>
            <a:off x="0" y="3429000"/>
            <a:ext cx="3548968" cy="132343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4. The Michael 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Bolton </a:t>
            </a:r>
            <a:r>
              <a:rPr lang="en-US" sz="4000" dirty="0" smtClean="0">
                <a:solidFill>
                  <a:schemeClr val="bg1"/>
                </a:solidFill>
              </a:rPr>
              <a:t>Category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9600" y="1417639"/>
            <a:ext cx="4114800" cy="4525962"/>
          </a:xfrm>
        </p:spPr>
        <p:txBody>
          <a:bodyPr/>
          <a:lstStyle/>
          <a:p>
            <a:r>
              <a:rPr lang="en-US" dirty="0" smtClean="0"/>
              <a:t>5. The Superman Category</a:t>
            </a:r>
            <a:endParaRPr lang="en-US" dirty="0"/>
          </a:p>
        </p:txBody>
      </p:sp>
      <p:pic>
        <p:nvPicPr>
          <p:cNvPr id="4" name="Content Placeholder 3" descr="Superman.jpg"/>
          <p:cNvPicPr>
            <a:picLocks noGrp="1" noChangeAspect="1"/>
          </p:cNvPicPr>
          <p:nvPr>
            <p:ph idx="1"/>
          </p:nvPr>
        </p:nvPicPr>
        <p:blipFill>
          <a:blip r:embed="rId2"/>
          <a:srcRect l="-81345" r="-81345"/>
          <a:stretch>
            <a:fillRect/>
          </a:stretch>
        </p:blipFill>
        <p:spPr>
          <a:xfrm>
            <a:off x="-2362200" y="609600"/>
            <a:ext cx="9601200" cy="6019800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30</Words>
  <Application>Microsoft Macintosh PowerPoint</Application>
  <PresentationFormat>On-screen Show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3. The Santa Clause Category</vt:lpstr>
      <vt:lpstr>PowerPoint Presentation</vt:lpstr>
      <vt:lpstr>5. The Superman Category</vt:lpstr>
    </vt:vector>
  </TitlesOfParts>
  <Company>West Huntsville church of Christ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Glenn  Colley</dc:creator>
  <cp:lastModifiedBy>Glenn  Colley</cp:lastModifiedBy>
  <cp:revision>5</cp:revision>
  <dcterms:created xsi:type="dcterms:W3CDTF">2014-06-24T17:32:05Z</dcterms:created>
  <dcterms:modified xsi:type="dcterms:W3CDTF">2018-03-13T13:53:37Z</dcterms:modified>
</cp:coreProperties>
</file>