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80" r:id="rId3"/>
    <p:sldId id="281" r:id="rId4"/>
    <p:sldId id="266" r:id="rId5"/>
    <p:sldId id="258" r:id="rId6"/>
    <p:sldId id="267" r:id="rId7"/>
    <p:sldId id="26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86" d="100"/>
          <a:sy n="86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DE885-CF0D-CC43-80A7-8D7644CAA1DE}" type="datetimeFigureOut">
              <a:rPr lang="en-US" smtClean="0"/>
              <a:pPr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7D117-7F89-AD4F-915D-249914DB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dissolv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Marriage is honorable among all, and the bed undefiled; but fornicators and adulterers God will judge</a:t>
            </a:r>
            <a:r>
              <a:rPr lang="en-US" sz="4800" dirty="0" smtClean="0"/>
              <a:t>.</a:t>
            </a:r>
          </a:p>
          <a:p>
            <a:pPr>
              <a:buNone/>
            </a:pPr>
            <a:r>
              <a:rPr lang="en-US" sz="4800" dirty="0" smtClean="0"/>
              <a:t>							(Hebrews 13:4)</a:t>
            </a:r>
            <a:endParaRPr lang="en-US" sz="4800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Use your imagination</a:t>
            </a:r>
            <a:endParaRPr lang="en-US" dirty="0"/>
          </a:p>
        </p:txBody>
      </p:sp>
      <p:pic>
        <p:nvPicPr>
          <p:cNvPr id="4" name="Content Placeholder 3" descr="top-heartnew.jpg"/>
          <p:cNvPicPr>
            <a:picLocks noGrp="1" noChangeAspect="1"/>
          </p:cNvPicPr>
          <p:nvPr>
            <p:ph idx="1"/>
          </p:nvPr>
        </p:nvPicPr>
        <p:blipFill>
          <a:blip r:embed="rId2"/>
          <a:srcRect t="-3746" b="-3746"/>
          <a:stretch>
            <a:fillRect/>
          </a:stretch>
        </p:blipFill>
        <p:spPr>
          <a:xfrm>
            <a:off x="685800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535351" y="2362200"/>
            <a:ext cx="6073297" cy="2554545"/>
          </a:xfrm>
          <a:prstGeom prst="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--You’ll have given the other person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great power.</a:t>
            </a:r>
          </a:p>
          <a:p>
            <a:r>
              <a:rPr lang="en-US" sz="3200" dirty="0" smtClean="0"/>
              <a:t>--You’ll become a chronic liar.</a:t>
            </a:r>
          </a:p>
          <a:p>
            <a:r>
              <a:rPr lang="en-US" sz="3200" dirty="0" smtClean="0"/>
              <a:t>--You’ll face your children.</a:t>
            </a:r>
          </a:p>
          <a:p>
            <a:r>
              <a:rPr lang="en-US" sz="3200" dirty="0" smtClean="0"/>
              <a:t>--You’ll have trouble with God.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-HOLDING-HANDS-faceboo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0" y="0"/>
            <a:ext cx="92964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3352800" y="5943600"/>
            <a:ext cx="5595703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1. Cultivate a great marriage.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94886"/>
      </p:ext>
    </p:extLst>
  </p:cSld>
  <p:clrMapOvr>
    <a:masterClrMapping/>
  </p:clrMapOvr>
  <p:transition xmlns:p14="http://schemas.microsoft.com/office/powerpoint/2010/main"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-HOLDING-HANDS-faceboo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0" y="0"/>
            <a:ext cx="92964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87256" y="2133600"/>
            <a:ext cx="7699544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 Remember, feeling follows action.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 Be the best Christian you can be.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 Do considerate things for your</a:t>
            </a:r>
          </a:p>
          <a:p>
            <a:pPr marL="342900" indent="-342900"/>
            <a:r>
              <a:rPr lang="en-US" sz="4000" dirty="0"/>
              <a:t>	</a:t>
            </a:r>
            <a:r>
              <a:rPr lang="en-US" sz="4000" dirty="0" smtClean="0"/>
              <a:t> spouse (Ephesians 4:32).</a:t>
            </a:r>
          </a:p>
          <a:p>
            <a:pPr marL="342900" indent="-342900"/>
            <a:r>
              <a:rPr lang="en-US" sz="4000" dirty="0" smtClean="0"/>
              <a:t>4. Prioritize intimacy.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3277169"/>
      </p:ext>
    </p:extLst>
  </p:cSld>
  <p:clrMapOvr>
    <a:masterClrMapping/>
  </p:clrMapOvr>
  <p:transition xmlns:p14="http://schemas.microsoft.com/office/powerpoint/2010/main"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Let the husband render to his wife the affection due her, and likewise also the wife to her husband</a:t>
            </a:r>
            <a:r>
              <a:rPr lang="en-US" dirty="0" smtClean="0"/>
              <a:t>. </a:t>
            </a:r>
            <a:r>
              <a:rPr lang="en-US" dirty="0"/>
              <a:t>The wife does not have authority over her own body, but the husband does. And likewise the husband does not have authority over his own body, but the wife does.</a:t>
            </a:r>
            <a:r>
              <a:rPr lang="en-US" dirty="0" smtClean="0"/>
              <a:t> </a:t>
            </a:r>
            <a:r>
              <a:rPr lang="en-US" u="sng" dirty="0" smtClean="0"/>
              <a:t>Do </a:t>
            </a:r>
            <a:r>
              <a:rPr lang="en-US" u="sng" dirty="0"/>
              <a:t>not deprive one another </a:t>
            </a:r>
            <a:r>
              <a:rPr lang="en-US" dirty="0"/>
              <a:t>except with consent for a time, that you may give yourselves to fasting and prayer; and </a:t>
            </a:r>
            <a:r>
              <a:rPr lang="en-US" u="sng" dirty="0"/>
              <a:t>come together again</a:t>
            </a:r>
            <a:r>
              <a:rPr lang="en-US" dirty="0"/>
              <a:t> so that Satan does not tempt you because of your lack of self-control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(1 Corinthians 7:3-5)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Quote Barny Fif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629" r="-10629"/>
          <a:stretch>
            <a:fillRect/>
          </a:stretch>
        </p:blipFill>
        <p:spPr>
          <a:xfrm>
            <a:off x="-1066800" y="0"/>
            <a:ext cx="111252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590800" y="5715000"/>
            <a:ext cx="4219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2. Fear adultery.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Quote Barny Fif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629" r="-10629"/>
          <a:stretch>
            <a:fillRect/>
          </a:stretch>
        </p:blipFill>
        <p:spPr>
          <a:xfrm>
            <a:off x="-1066800" y="0"/>
            <a:ext cx="111252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295400" y="762001"/>
            <a:ext cx="6477000" cy="4247317"/>
          </a:xfrm>
          <a:prstGeom prst="rect">
            <a:avLst/>
          </a:prstGeom>
          <a:solidFill>
            <a:schemeClr val="tx1">
              <a:lumMod val="65000"/>
              <a:lumOff val="35000"/>
              <a:alpha val="84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600" dirty="0" smtClean="0">
                <a:solidFill>
                  <a:schemeClr val="bg1"/>
                </a:solidFill>
              </a:rPr>
              <a:t>Rules: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No pornography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Don’t put yourself in danger.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Keep your closest friendships SAME SEX.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Be protective of your marriage.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Test your heart often.</a:t>
            </a:r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Quote Barny Fif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629" r="-10629"/>
          <a:stretch>
            <a:fillRect/>
          </a:stretch>
        </p:blipFill>
        <p:spPr>
          <a:xfrm>
            <a:off x="-1066800" y="0"/>
            <a:ext cx="111252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295400" y="762000"/>
            <a:ext cx="6477000" cy="5663089"/>
          </a:xfrm>
          <a:prstGeom prst="rect">
            <a:avLst/>
          </a:prstGeom>
          <a:solidFill>
            <a:schemeClr val="tx1">
              <a:lumMod val="65000"/>
              <a:lumOff val="35000"/>
              <a:alpha val="84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bg1"/>
                </a:solidFill>
              </a:rPr>
              <a:t>Test your heart often:</a:t>
            </a:r>
          </a:p>
          <a:p>
            <a:pPr marL="342900" indent="-342900"/>
            <a:endParaRPr lang="en-US" sz="3200" dirty="0" smtClean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Sharing more feelings and thoughts with my friend than with my spouse?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Sexual tension?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Secrecy?</a:t>
            </a:r>
          </a:p>
          <a:p>
            <a:pPr marL="742950" indent="-742950"/>
            <a:endParaRPr lang="en-US" sz="3200" dirty="0" smtClean="0">
              <a:solidFill>
                <a:schemeClr val="bg1"/>
              </a:solidFill>
            </a:endParaRPr>
          </a:p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	“Remove </a:t>
            </a:r>
            <a:r>
              <a:rPr lang="en-US" sz="2800" dirty="0">
                <a:solidFill>
                  <a:schemeClr val="bg1"/>
                </a:solidFill>
              </a:rPr>
              <a:t>your way far from her</a:t>
            </a:r>
            <a:r>
              <a:rPr lang="en-US" sz="2800" dirty="0" smtClean="0">
                <a:solidFill>
                  <a:schemeClr val="bg1"/>
                </a:solidFill>
              </a:rPr>
              <a:t>, and </a:t>
            </a:r>
            <a:r>
              <a:rPr lang="en-US" sz="2800" dirty="0">
                <a:solidFill>
                  <a:schemeClr val="bg1"/>
                </a:solidFill>
              </a:rPr>
              <a:t>do not go near the door of her </a:t>
            </a:r>
            <a:r>
              <a:rPr lang="en-US" sz="2800" dirty="0" smtClean="0">
                <a:solidFill>
                  <a:schemeClr val="bg1"/>
                </a:solidFill>
              </a:rPr>
              <a:t>house” (Proverbs 5:8).</a:t>
            </a:r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Communicate. Communicate. </a:t>
            </a:r>
            <a:endParaRPr lang="en-US" dirty="0"/>
          </a:p>
        </p:txBody>
      </p:sp>
      <p:pic>
        <p:nvPicPr>
          <p:cNvPr id="6" name="Content Placeholder 5" descr="Give-Your-Spouse-Some-Spac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572" r="-10572"/>
          <a:stretch>
            <a:fillRect/>
          </a:stretch>
        </p:blipFill>
        <p:spPr>
          <a:xfrm>
            <a:off x="-1028700" y="1600200"/>
            <a:ext cx="11201400" cy="5257800"/>
          </a:xfrm>
        </p:spPr>
      </p:pic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505200" cy="45259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4. Share a hobby.</a:t>
            </a:r>
            <a:endParaRPr lang="en-US" sz="6000" dirty="0"/>
          </a:p>
        </p:txBody>
      </p:sp>
      <p:pic>
        <p:nvPicPr>
          <p:cNvPr id="4" name="Content Placeholder 3" descr="hobb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00" r="-66170"/>
          <a:stretch>
            <a:fillRect/>
          </a:stretch>
        </p:blipFill>
        <p:spPr>
          <a:xfrm>
            <a:off x="4323250" y="914400"/>
            <a:ext cx="7411550" cy="5257800"/>
          </a:xfrm>
        </p:spPr>
      </p:pic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134</Words>
  <Application>Microsoft Macintosh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Communicate. Communicate. </vt:lpstr>
      <vt:lpstr>4. Share a hobby.</vt:lpstr>
      <vt:lpstr>5. Use your imagination</vt:lpstr>
    </vt:vector>
  </TitlesOfParts>
  <Company>West Huntsville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  Colley</dc:creator>
  <cp:lastModifiedBy>Glenn  Colley</cp:lastModifiedBy>
  <cp:revision>24</cp:revision>
  <dcterms:created xsi:type="dcterms:W3CDTF">2014-10-26T02:38:17Z</dcterms:created>
  <dcterms:modified xsi:type="dcterms:W3CDTF">2018-03-14T14:49:13Z</dcterms:modified>
</cp:coreProperties>
</file>