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7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2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7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14" y="1762298"/>
            <a:ext cx="8362603" cy="500426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631825" indent="-287338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4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8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0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5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5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6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0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2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09B1-CB2A-48CF-A73D-E721C872F3F0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DBCA-024D-4F3C-90A4-53074A43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3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11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pPr lvl="1"/>
            <a:r>
              <a:rPr lang="en-US" dirty="0" smtClean="0"/>
              <a:t>Marriage </a:t>
            </a:r>
            <a:r>
              <a:rPr lang="en-US" dirty="0"/>
              <a:t>should reflect the preeminence of Christ in my life (Col. 1:18)</a:t>
            </a:r>
          </a:p>
          <a:p>
            <a:pPr lvl="1"/>
            <a:r>
              <a:rPr lang="en-US" dirty="0" smtClean="0"/>
              <a:t>Marriage </a:t>
            </a:r>
            <a:r>
              <a:rPr lang="en-US" dirty="0"/>
              <a:t>should reflect the church and righteousness first in my life (</a:t>
            </a:r>
            <a:r>
              <a:rPr lang="en-US" dirty="0" smtClean="0"/>
              <a:t>Matt</a:t>
            </a:r>
            <a:r>
              <a:rPr lang="en-US" dirty="0"/>
              <a:t>. 6:33)</a:t>
            </a:r>
          </a:p>
          <a:p>
            <a:pPr lvl="1"/>
            <a:r>
              <a:rPr lang="en-US" dirty="0" smtClean="0"/>
              <a:t>Marriage </a:t>
            </a:r>
            <a:r>
              <a:rPr lang="en-US" dirty="0"/>
              <a:t>should be an equal yoke with a believer (2 Cor. 6:14-7:1)</a:t>
            </a:r>
          </a:p>
          <a:p>
            <a:pPr lvl="1"/>
            <a:r>
              <a:rPr lang="en-US" dirty="0" smtClean="0"/>
              <a:t>Marriage </a:t>
            </a:r>
            <a:r>
              <a:rPr lang="en-US" dirty="0"/>
              <a:t>should be to a brother/sister “in the Lord” (1 Cor. 9:5; 7:39)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000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014" y="1762298"/>
            <a:ext cx="8611986" cy="5004262"/>
          </a:xfrm>
        </p:spPr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r>
              <a:rPr lang="en-US" dirty="0" smtClean="0"/>
              <a:t>One </a:t>
            </a:r>
            <a:r>
              <a:rPr lang="en-US" dirty="0"/>
              <a:t>Who Will Wait to Have Sex on Your Wedding Night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The marriage bed” is the only approved time and place for sex (Heb. 13:4)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sex before or outside of “the marriage bed” will be judged (Heb. 13:4)</a:t>
            </a:r>
          </a:p>
          <a:p>
            <a:pPr lvl="1"/>
            <a:r>
              <a:rPr lang="en-US" dirty="0" smtClean="0"/>
              <a:t>Christians </a:t>
            </a:r>
            <a:r>
              <a:rPr lang="en-US" dirty="0"/>
              <a:t>must “flee sexual immorality” (1 Cor. 6:18) </a:t>
            </a:r>
            <a:endParaRPr lang="en-US" dirty="0" smtClean="0"/>
          </a:p>
          <a:p>
            <a:pPr lvl="1"/>
            <a:r>
              <a:rPr lang="en-US" dirty="0" smtClean="0"/>
              <a:t>God designed sex for only a husband and his wife </a:t>
            </a:r>
            <a:br>
              <a:rPr lang="en-US" dirty="0" smtClean="0"/>
            </a:br>
            <a:r>
              <a:rPr lang="en-US" dirty="0" smtClean="0"/>
              <a:t>(1 Cor. 7:2)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56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014" y="1762298"/>
            <a:ext cx="8611986" cy="5004262"/>
          </a:xfrm>
        </p:spPr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r>
              <a:rPr lang="en-US" dirty="0" smtClean="0"/>
              <a:t>One </a:t>
            </a:r>
            <a:r>
              <a:rPr lang="en-US" dirty="0"/>
              <a:t>Who Will Wait to Have Sex on Your Wedding </a:t>
            </a:r>
            <a:r>
              <a:rPr lang="en-US" dirty="0" smtClean="0"/>
              <a:t>Night</a:t>
            </a:r>
          </a:p>
          <a:p>
            <a:r>
              <a:rPr lang="en-US" dirty="0" smtClean="0"/>
              <a:t>One </a:t>
            </a:r>
            <a:r>
              <a:rPr lang="en-US" dirty="0"/>
              <a:t>Who Will Make You a Better </a:t>
            </a:r>
            <a:r>
              <a:rPr lang="en-US" dirty="0" smtClean="0"/>
              <a:t>Christian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/>
              <a:t>one another in order to stir up love and good works (Heb. 10:24)</a:t>
            </a:r>
          </a:p>
          <a:p>
            <a:pPr lvl="1"/>
            <a:r>
              <a:rPr lang="en-US" dirty="0" smtClean="0"/>
              <a:t>Build </a:t>
            </a:r>
            <a:r>
              <a:rPr lang="en-US" dirty="0"/>
              <a:t>up one another (1 Thess. 5:11)</a:t>
            </a:r>
          </a:p>
          <a:p>
            <a:pPr lvl="1"/>
            <a:r>
              <a:rPr lang="en-US" dirty="0" smtClean="0"/>
              <a:t>Encourage </a:t>
            </a:r>
            <a:r>
              <a:rPr lang="en-US" dirty="0"/>
              <a:t>one another every day (Heb. 3:13)</a:t>
            </a:r>
          </a:p>
          <a:p>
            <a:pPr lvl="1"/>
            <a:r>
              <a:rPr lang="en-US" dirty="0" smtClean="0"/>
              <a:t>Serve </a:t>
            </a:r>
            <a:r>
              <a:rPr lang="en-US" dirty="0"/>
              <a:t>one another (Gal. 5:13)</a:t>
            </a:r>
          </a:p>
          <a:p>
            <a:pPr lvl="1"/>
            <a:r>
              <a:rPr lang="en-US" dirty="0" smtClean="0"/>
              <a:t>Bear </a:t>
            </a:r>
            <a:r>
              <a:rPr lang="en-US" dirty="0"/>
              <a:t>one another’s burdens (Gal. 6:2)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6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014" y="1762298"/>
            <a:ext cx="8611986" cy="5004262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r>
              <a:rPr lang="en-US" dirty="0" smtClean="0"/>
              <a:t>One </a:t>
            </a:r>
            <a:r>
              <a:rPr lang="en-US" dirty="0"/>
              <a:t>Who Will Wait to Have Sex on Your Wedding </a:t>
            </a:r>
            <a:r>
              <a:rPr lang="en-US" dirty="0" smtClean="0"/>
              <a:t>Night</a:t>
            </a:r>
          </a:p>
          <a:p>
            <a:r>
              <a:rPr lang="en-US" dirty="0" smtClean="0"/>
              <a:t>One </a:t>
            </a:r>
            <a:r>
              <a:rPr lang="en-US" dirty="0"/>
              <a:t>Who Will Make You a Better </a:t>
            </a:r>
            <a:r>
              <a:rPr lang="en-US" dirty="0" smtClean="0"/>
              <a:t>Christian</a:t>
            </a:r>
          </a:p>
          <a:p>
            <a:r>
              <a:rPr lang="en-US" dirty="0" smtClean="0"/>
              <a:t>One </a:t>
            </a:r>
            <a:r>
              <a:rPr lang="en-US" dirty="0"/>
              <a:t>to Whom You Can Entrust Your Soul </a:t>
            </a:r>
            <a:endParaRPr lang="en-US" dirty="0" smtClean="0"/>
          </a:p>
          <a:p>
            <a:pPr lvl="1"/>
            <a:r>
              <a:rPr lang="en-US" dirty="0" smtClean="0"/>
              <a:t>God </a:t>
            </a:r>
            <a:r>
              <a:rPr lang="en-US" dirty="0"/>
              <a:t>joins married couples </a:t>
            </a:r>
            <a:r>
              <a:rPr lang="en-US" dirty="0" smtClean="0"/>
              <a:t>into </a:t>
            </a:r>
            <a:r>
              <a:rPr lang="en-US" dirty="0"/>
              <a:t>a spiritual, soul-binding </a:t>
            </a:r>
            <a:r>
              <a:rPr lang="en-US" dirty="0" smtClean="0"/>
              <a:t>covenant—“two” becoming “one” </a:t>
            </a:r>
            <a:r>
              <a:rPr lang="en-US" dirty="0"/>
              <a:t>(Mt. </a:t>
            </a:r>
            <a:r>
              <a:rPr lang="en-US" dirty="0" smtClean="0"/>
              <a:t>19:4-6; Gen. 2:24)</a:t>
            </a:r>
            <a:endParaRPr lang="en-US" dirty="0"/>
          </a:p>
          <a:p>
            <a:pPr lvl="1"/>
            <a:r>
              <a:rPr lang="en-US" dirty="0" smtClean="0"/>
              <a:t>Your </a:t>
            </a:r>
            <a:r>
              <a:rPr lang="en-US" dirty="0"/>
              <a:t>spouse will determine (or help determine</a:t>
            </a:r>
            <a:r>
              <a:rPr lang="en-US" dirty="0" smtClean="0"/>
              <a:t>):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priorities in your home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church-centeredness of your home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worship-precedence of your home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Bible-devotedness of your home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moral-wholesomeness of your home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2138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014" y="1762298"/>
            <a:ext cx="8611986" cy="5004262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r>
              <a:rPr lang="en-US" dirty="0" smtClean="0"/>
              <a:t>One </a:t>
            </a:r>
            <a:r>
              <a:rPr lang="en-US" dirty="0"/>
              <a:t>Who Will Wait to Have Sex on Your Wedding </a:t>
            </a:r>
            <a:r>
              <a:rPr lang="en-US" dirty="0" smtClean="0"/>
              <a:t>Night</a:t>
            </a:r>
          </a:p>
          <a:p>
            <a:r>
              <a:rPr lang="en-US" dirty="0" smtClean="0"/>
              <a:t>One </a:t>
            </a:r>
            <a:r>
              <a:rPr lang="en-US" dirty="0"/>
              <a:t>Who Will Make You a Better </a:t>
            </a:r>
            <a:r>
              <a:rPr lang="en-US" dirty="0" smtClean="0"/>
              <a:t>Christian</a:t>
            </a:r>
          </a:p>
          <a:p>
            <a:r>
              <a:rPr lang="en-US" dirty="0" smtClean="0"/>
              <a:t>One </a:t>
            </a:r>
            <a:r>
              <a:rPr lang="en-US" dirty="0"/>
              <a:t>to Whom You Can Entrust Your </a:t>
            </a:r>
            <a:r>
              <a:rPr lang="en-US" dirty="0" smtClean="0"/>
              <a:t>Soul</a:t>
            </a:r>
          </a:p>
          <a:p>
            <a:r>
              <a:rPr lang="en-US" dirty="0" smtClean="0"/>
              <a:t>One </a:t>
            </a:r>
            <a:r>
              <a:rPr lang="en-US" dirty="0"/>
              <a:t>Who Will Urge You, Help You and Accompany You to Heaven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husband and wife are “heirs together of the grace of life”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1 Pet. 3:7)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spouse’s greatest joy should be their mate “in the presence of our Lord Jesus Christ at His coming” (1 Thess. 2:19)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282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014" y="1762298"/>
            <a:ext cx="8611986" cy="5004262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Who Is a Faithful, New Testament Christian</a:t>
            </a:r>
          </a:p>
          <a:p>
            <a:r>
              <a:rPr lang="en-US" dirty="0" smtClean="0"/>
              <a:t>One </a:t>
            </a:r>
            <a:r>
              <a:rPr lang="en-US" dirty="0"/>
              <a:t>Who Will Wait to Have Sex on Your Wedding </a:t>
            </a:r>
            <a:r>
              <a:rPr lang="en-US" dirty="0" smtClean="0"/>
              <a:t>Night</a:t>
            </a:r>
          </a:p>
          <a:p>
            <a:r>
              <a:rPr lang="en-US" dirty="0" smtClean="0"/>
              <a:t>One </a:t>
            </a:r>
            <a:r>
              <a:rPr lang="en-US" dirty="0"/>
              <a:t>Who Will Make You a Better </a:t>
            </a:r>
            <a:r>
              <a:rPr lang="en-US" dirty="0" smtClean="0"/>
              <a:t>Christian</a:t>
            </a:r>
          </a:p>
          <a:p>
            <a:r>
              <a:rPr lang="en-US" dirty="0" smtClean="0"/>
              <a:t>One </a:t>
            </a:r>
            <a:r>
              <a:rPr lang="en-US" dirty="0"/>
              <a:t>to Whom You Can Entrust Your </a:t>
            </a:r>
            <a:r>
              <a:rPr lang="en-US" dirty="0" smtClean="0"/>
              <a:t>Soul</a:t>
            </a:r>
          </a:p>
          <a:p>
            <a:r>
              <a:rPr lang="en-US" dirty="0" smtClean="0"/>
              <a:t>One </a:t>
            </a:r>
            <a:r>
              <a:rPr lang="en-US" dirty="0"/>
              <a:t>Who Will Urge You, Help You and Accompany You to Heaven</a:t>
            </a:r>
          </a:p>
          <a:p>
            <a:pPr lvl="1"/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This is who God wants you to marry.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This is who God wants you to be in marriage.</a:t>
            </a:r>
          </a:p>
        </p:txBody>
      </p:sp>
    </p:spTree>
    <p:extLst>
      <p:ext uri="{BB962C8B-B14F-4D97-AF65-F5344CB8AC3E}">
        <p14:creationId xmlns:p14="http://schemas.microsoft.com/office/powerpoint/2010/main" val="2567862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</TotalTime>
  <Words>465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6</cp:revision>
  <dcterms:created xsi:type="dcterms:W3CDTF">2015-09-12T19:46:56Z</dcterms:created>
  <dcterms:modified xsi:type="dcterms:W3CDTF">2015-09-13T12:39:20Z</dcterms:modified>
</cp:coreProperties>
</file>