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58" r:id="rId7"/>
    <p:sldId id="264" r:id="rId8"/>
    <p:sldId id="306" r:id="rId9"/>
    <p:sldId id="300" r:id="rId10"/>
    <p:sldId id="265" r:id="rId11"/>
    <p:sldId id="305" r:id="rId12"/>
    <p:sldId id="307" r:id="rId13"/>
    <p:sldId id="266" r:id="rId14"/>
    <p:sldId id="267" r:id="rId15"/>
    <p:sldId id="268" r:id="rId16"/>
    <p:sldId id="269" r:id="rId17"/>
    <p:sldId id="270" r:id="rId18"/>
    <p:sldId id="273" r:id="rId19"/>
    <p:sldId id="274" r:id="rId20"/>
    <p:sldId id="271" r:id="rId21"/>
    <p:sldId id="272" r:id="rId22"/>
    <p:sldId id="302" r:id="rId23"/>
    <p:sldId id="303" r:id="rId24"/>
    <p:sldId id="275" r:id="rId25"/>
    <p:sldId id="276" r:id="rId26"/>
    <p:sldId id="277" r:id="rId27"/>
    <p:sldId id="301" r:id="rId28"/>
    <p:sldId id="304" r:id="rId29"/>
    <p:sldId id="259" r:id="rId30"/>
    <p:sldId id="279" r:id="rId31"/>
    <p:sldId id="310" r:id="rId32"/>
    <p:sldId id="309" r:id="rId33"/>
    <p:sldId id="280" r:id="rId34"/>
    <p:sldId id="281" r:id="rId35"/>
    <p:sldId id="282" r:id="rId36"/>
    <p:sldId id="311" r:id="rId37"/>
    <p:sldId id="283" r:id="rId38"/>
    <p:sldId id="284" r:id="rId39"/>
    <p:sldId id="308" r:id="rId40"/>
    <p:sldId id="260" r:id="rId41"/>
    <p:sldId id="285" r:id="rId42"/>
    <p:sldId id="293" r:id="rId43"/>
    <p:sldId id="297" r:id="rId44"/>
    <p:sldId id="294" r:id="rId45"/>
    <p:sldId id="295" r:id="rId46"/>
    <p:sldId id="296" r:id="rId47"/>
    <p:sldId id="292" r:id="rId48"/>
    <p:sldId id="299" r:id="rId49"/>
    <p:sldId id="286" r:id="rId50"/>
    <p:sldId id="287" r:id="rId51"/>
    <p:sldId id="288" r:id="rId52"/>
    <p:sldId id="289" r:id="rId53"/>
    <p:sldId id="290" r:id="rId54"/>
    <p:sldId id="291" r:id="rId55"/>
    <p:sldId id="298" r:id="rId56"/>
  </p:sldIdLst>
  <p:sldSz cx="12192000" cy="6858000"/>
  <p:notesSz cx="7023100" cy="9309100"/>
  <p:embeddedFontLst>
    <p:embeddedFont>
      <p:font typeface="brushield" pitchFamily="50" charset="0"/>
      <p:bold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Eras Bold ITC" panose="020B0907030504020204" pitchFamily="34" charset="0"/>
      <p:regular r:id="rId65"/>
    </p:embeddedFont>
    <p:embeddedFont>
      <p:font typeface="Eras Demi ITC" panose="020B0805030504020804" pitchFamily="34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" y="5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6386-41F8-4C71-BDE2-18F67F2C5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5D199-E705-44FB-A90E-1BFE8CD66F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911E2-9002-4032-A755-0349DE7B1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D65B6-6460-4A94-A9CD-E6A515383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41F15-66F2-4577-BB79-1D8675C69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F11F-EC6F-4EC4-B362-FF2D3DBEC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55C4B8-DF6C-40DD-833D-334CC5FB5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D8041-6C24-4A23-966B-B13A0B5E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A785B-E56F-4477-BE04-26870023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012BF-65B8-4FF7-987C-72A663BB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7AD00B-BC11-4D49-A23A-615880210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4A2D1-48BA-477F-A99E-AA88B285D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A029C-1422-4BC2-BBED-8E9CF9D5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E0E87-8425-4924-9FA8-52F3A8C0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07EBF-A785-4435-BBCB-24A02C737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CE890-BABA-47FF-B0AC-A2C6879D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A3830-D864-46AD-A2A3-597278657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02516-EC23-4287-8151-48DE85812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18112-60EB-47BF-BDFA-6B3FAD11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6F13-4503-437E-88D6-E90ABAFD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0EEB3-C0FE-4380-A9C0-F6C20A8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10CE3-EFE8-474A-A3B7-8D613C299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C2153-3693-4336-A0FC-48110C1E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A2B97-C041-41DE-9811-F011FEC8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24E90-6B86-449D-AF9D-17648C3B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03E1-0A1F-42CB-A0CE-45C163B01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1E4B0-0003-4E0B-9BCE-73C33F7C19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7DCC3-10BE-4AD0-A97F-9A9A49DDF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72003-6387-44B4-837E-0B254F51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31A22-5D2B-4D9A-9F6F-7EC02A078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64BDA-6C12-49E4-B7E0-197EC1B55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47B0-166D-4662-B778-088FEE34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AED8C-4D71-43C6-AFC9-4B3E8595D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8BE9A-FF97-4565-855D-612D5C628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0AB3A-3718-43E7-ABE6-2B30BF4FC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CAAEF-94B5-4B2F-A55D-83CF0024A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F0D9F4-5C1A-4994-9E68-7C93A473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811FD7-B677-4CE5-A074-44F30F572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5625B-97B3-4968-B8A7-0DF593170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2259-0D21-47BB-8EAF-897B6A78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DF0814-2963-4E5F-83C7-2855BC35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C5DEC-0D9B-4052-8945-A0FDC786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C84FB-CC3A-4C8C-A3A0-6A1CE511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34915C-4B6E-40AE-B705-285A6E80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C7297-B3E6-46E4-8CD3-484E9570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A1264-9996-4626-AAC5-8A048DD9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28388-1766-4D1C-B15F-E8AA382D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CCF14-607B-4A07-B292-6376C16E7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E71B9-478F-4904-8768-8B1059726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B00FD-BCA7-4A24-8D2D-CA4145AD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8C81C-509C-4926-AABE-21B254E5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5F7FE-9B63-45BE-933B-8B56F767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5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4F3B-41BE-4069-B9ED-9D6A2D35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C2C653-BB37-4F9E-9A0A-8412E89DC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3514A-DF9E-478E-8089-B5752306B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AA210-B496-4D82-9D6A-48E106A56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AE8E5-368C-45EA-BE55-461508308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A2BDB-839E-4CB7-8E32-4785B89D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DEB2BF-3CE5-42EF-A3D2-892C79BE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3A74C-11D4-4604-A830-9758D296B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E9677-D8F6-4F1C-950E-70822003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3C1CE-7903-4C6B-93E3-D71423761E64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50A6D-12A1-4D6E-AC9D-65CFED551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37F44-91BD-4B3E-A2C5-D92D2D70A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FB88B-BEDA-4724-B1F9-657E6AD81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DEFE8-95A0-4521-9291-93A27AB16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2218" y="1288473"/>
            <a:ext cx="9947564" cy="2417617"/>
          </a:xfrm>
        </p:spPr>
        <p:txBody>
          <a:bodyPr>
            <a:normAutofit/>
          </a:bodyPr>
          <a:lstStyle/>
          <a:p>
            <a:r>
              <a:rPr lang="en-US" sz="16600" dirty="0">
                <a:latin typeface="brushield" pitchFamily="50" charset="0"/>
              </a:rPr>
              <a:t>Mission Report</a:t>
            </a:r>
          </a:p>
        </p:txBody>
      </p:sp>
    </p:spTree>
    <p:extLst>
      <p:ext uri="{BB962C8B-B14F-4D97-AF65-F5344CB8AC3E}">
        <p14:creationId xmlns:p14="http://schemas.microsoft.com/office/powerpoint/2010/main" val="133310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0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89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34B174-8F04-4082-959F-B7CBE00DC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2809"/>
            <a:ext cx="6857999" cy="5152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DC5FC-2830-44BC-A6E0-E0DD8F8FD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1" t="51618" r="26793"/>
          <a:stretch/>
        </p:blipFill>
        <p:spPr>
          <a:xfrm rot="5400000">
            <a:off x="3482281" y="1393166"/>
            <a:ext cx="5227436" cy="40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57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1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8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6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6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0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uban flag">
            <a:extLst>
              <a:ext uri="{FF2B5EF4-FFF2-40B4-BE49-F238E27FC236}">
                <a16:creationId xmlns:a16="http://schemas.microsoft.com/office/drawing/2014/main" id="{577777A1-B2B6-4E39-AAEE-AE4EECCD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64" y="158714"/>
            <a:ext cx="5544271" cy="277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9DEFE8-95A0-4521-9291-93A27AB16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8690" y="158714"/>
            <a:ext cx="4054764" cy="1655762"/>
          </a:xfrm>
        </p:spPr>
        <p:txBody>
          <a:bodyPr>
            <a:normAutofit fontScale="90000"/>
          </a:bodyPr>
          <a:lstStyle/>
          <a:p>
            <a:r>
              <a:rPr lang="en-US" sz="1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Cuba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B10FA-9483-47BD-9EED-90B715214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3901" y="1929860"/>
            <a:ext cx="3430084" cy="665162"/>
          </a:xfrm>
        </p:spPr>
        <p:txBody>
          <a:bodyPr>
            <a:norm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APRIL 1 - 2</a:t>
            </a:r>
          </a:p>
        </p:txBody>
      </p:sp>
    </p:spTree>
    <p:extLst>
      <p:ext uri="{BB962C8B-B14F-4D97-AF65-F5344CB8AC3E}">
        <p14:creationId xmlns:p14="http://schemas.microsoft.com/office/powerpoint/2010/main" val="78282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62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0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65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18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3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6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893D2-CE57-4E05-B514-0EB708B90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245" y="1391227"/>
            <a:ext cx="5715000" cy="285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9DEFE8-95A0-4521-9291-93A27AB16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2246" y="2161309"/>
            <a:ext cx="5715000" cy="1348654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Bahamas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B10FA-9483-47BD-9EED-90B715214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0799" y="3429000"/>
            <a:ext cx="4137891" cy="64668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AUGUST 16-21</a:t>
            </a:r>
          </a:p>
        </p:txBody>
      </p:sp>
    </p:spTree>
    <p:extLst>
      <p:ext uri="{BB962C8B-B14F-4D97-AF65-F5344CB8AC3E}">
        <p14:creationId xmlns:p14="http://schemas.microsoft.com/office/powerpoint/2010/main" val="34396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5AF7CB-58A9-4978-9EE3-3CD169B1A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06628A-58C9-4ACA-86BD-8364C6DA6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42F46-71BB-4E52-9EB7-CDE5A5272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3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782E5-7708-4AF3-8E8A-2F1AD9725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B2F97E-0F08-44AF-9E5F-260B6D75A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EE32D-CF16-4F90-84A2-979026B1A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3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073B9F-A746-4A56-88EA-B5139BEC7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0B92BD-F635-44BB-9F2A-9DA56316B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74650"/>
            <a:ext cx="81280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2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ECB40-6D7C-47DD-A4B5-ABA8B2EA1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1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6DD90-12EB-404D-ACF3-62273F1D9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6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01CF4-2496-4DD1-B11E-367EAEEE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065" y="455645"/>
            <a:ext cx="6351528" cy="3969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9DEFE8-95A0-4521-9291-93A27AB16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2065" y="444963"/>
            <a:ext cx="6351528" cy="1059873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Eras Bold ITC" panose="020B0907030504020204" pitchFamily="34" charset="0"/>
              </a:rPr>
              <a:t>Easter Island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B10FA-9483-47BD-9EED-90B715214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4398" y="2746120"/>
            <a:ext cx="5458691" cy="60093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Eras Demi ITC" panose="020B0805030504020804" pitchFamily="34" charset="0"/>
              </a:rPr>
              <a:t>MARCH 14 -24</a:t>
            </a:r>
          </a:p>
        </p:txBody>
      </p:sp>
    </p:spTree>
    <p:extLst>
      <p:ext uri="{BB962C8B-B14F-4D97-AF65-F5344CB8AC3E}">
        <p14:creationId xmlns:p14="http://schemas.microsoft.com/office/powerpoint/2010/main" val="88076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6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720D46-CC51-4833-BC13-7B0ECAAC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ACB92A-1E14-41B3-AB75-FC36700BF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67A700-2D23-4040-AA95-4543E2D38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2" y="0"/>
            <a:ext cx="53991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5994-96AF-4AFB-8834-AB244A4E4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626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67A700-2D23-4040-AA95-4543E2D38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2" y="0"/>
            <a:ext cx="53991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B3059-CCEE-49A0-860C-0262C23CB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75" y="0"/>
            <a:ext cx="914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7E945-1688-41F5-8F73-9086A6249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2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01CF4-2496-4DD1-B11E-367EAEEE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065" y="455645"/>
            <a:ext cx="6351528" cy="39697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9DEFE8-95A0-4521-9291-93A27AB16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2065" y="444963"/>
            <a:ext cx="6351528" cy="1059873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Eras Bold ITC" panose="020B0907030504020204" pitchFamily="34" charset="0"/>
              </a:rPr>
              <a:t>Easter Island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B10FA-9483-47BD-9EED-90B715214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4398" y="2746119"/>
            <a:ext cx="5458691" cy="54054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Eras Demi ITC" panose="020B0805030504020804" pitchFamily="34" charset="0"/>
              </a:rPr>
              <a:t>SEPTEMBER 6-15</a:t>
            </a:r>
          </a:p>
        </p:txBody>
      </p:sp>
    </p:spTree>
    <p:extLst>
      <p:ext uri="{BB962C8B-B14F-4D97-AF65-F5344CB8AC3E}">
        <p14:creationId xmlns:p14="http://schemas.microsoft.com/office/powerpoint/2010/main" val="310234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35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5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9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20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62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5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784F3-79CD-4D0A-B4A5-202766078639}"/>
              </a:ext>
            </a:extLst>
          </p:cNvPr>
          <p:cNvSpPr txBox="1">
            <a:spLocks/>
          </p:cNvSpPr>
          <p:nvPr/>
        </p:nvSpPr>
        <p:spPr>
          <a:xfrm>
            <a:off x="4203565" y="301925"/>
            <a:ext cx="7200556" cy="6131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Hear: Romans 10:17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Believe: Acts 8:37-38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Repent: Acts 2:38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Confess: Romans 10:10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 Baptized: Mark 16:15-16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Live Faithfully: Revelation 2:10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0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3E6C24-9623-4797-A96B-164286BEC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23" y="1119838"/>
            <a:ext cx="5377355" cy="322641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4FB10FA-9483-47BD-9EED-90B715214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199" y="3429000"/>
            <a:ext cx="3657600" cy="634602"/>
          </a:xfrm>
        </p:spPr>
        <p:txBody>
          <a:bodyPr>
            <a:normAutofit lnSpcReduction="10000"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anose="020B0805030504020804" pitchFamily="34" charset="0"/>
              </a:rPr>
              <a:t>JULY 1-17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D81A11-9E2C-4972-9215-680D73FCB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7322" y="1119838"/>
            <a:ext cx="5377355" cy="1097432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Paraguay</a:t>
            </a:r>
          </a:p>
        </p:txBody>
      </p:sp>
    </p:spTree>
    <p:extLst>
      <p:ext uri="{BB962C8B-B14F-4D97-AF65-F5344CB8AC3E}">
        <p14:creationId xmlns:p14="http://schemas.microsoft.com/office/powerpoint/2010/main" val="146042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88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6CD4D6-F057-4B81-BA06-C15D888BE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08" y="0"/>
            <a:ext cx="515238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1B359F-A54A-483B-BAE8-0A5200AD70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9" t="26002" r="18742" b="28123"/>
          <a:stretch/>
        </p:blipFill>
        <p:spPr>
          <a:xfrm rot="5400000">
            <a:off x="3805684" y="1227084"/>
            <a:ext cx="4580628" cy="440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7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49</Words>
  <Application>Microsoft Office PowerPoint</Application>
  <PresentationFormat>Widescreen</PresentationFormat>
  <Paragraphs>22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Calibri</vt:lpstr>
      <vt:lpstr>Eras Bold ITC</vt:lpstr>
      <vt:lpstr>Eras Demi ITC</vt:lpstr>
      <vt:lpstr>Arial</vt:lpstr>
      <vt:lpstr>Calibri Light</vt:lpstr>
      <vt:lpstr>brushield</vt:lpstr>
      <vt:lpstr>Office Theme</vt:lpstr>
      <vt:lpstr>Mission Report</vt:lpstr>
      <vt:lpstr>Cuba</vt:lpstr>
      <vt:lpstr>PowerPoint Presentation</vt:lpstr>
      <vt:lpstr>PowerPoint Presentation</vt:lpstr>
      <vt:lpstr>PowerPoint Presentation</vt:lpstr>
      <vt:lpstr>Paraguay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Bahamas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Easter Island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Easter Island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Report</dc:title>
  <dc:creator>Josh Blackmer</dc:creator>
  <cp:lastModifiedBy>Josh Blackmer</cp:lastModifiedBy>
  <cp:revision>28</cp:revision>
  <cp:lastPrinted>2019-10-06T21:21:58Z</cp:lastPrinted>
  <dcterms:created xsi:type="dcterms:W3CDTF">2019-10-04T15:18:59Z</dcterms:created>
  <dcterms:modified xsi:type="dcterms:W3CDTF">2019-10-06T21:22:09Z</dcterms:modified>
</cp:coreProperties>
</file>