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65" r:id="rId7"/>
    <p:sldId id="270" r:id="rId8"/>
    <p:sldId id="267" r:id="rId9"/>
    <p:sldId id="269" r:id="rId10"/>
    <p:sldId id="263" r:id="rId11"/>
    <p:sldId id="293" r:id="rId12"/>
    <p:sldId id="286" r:id="rId13"/>
    <p:sldId id="288" r:id="rId14"/>
    <p:sldId id="289" r:id="rId15"/>
    <p:sldId id="290" r:id="rId16"/>
    <p:sldId id="291" r:id="rId17"/>
    <p:sldId id="287" r:id="rId18"/>
    <p:sldId id="294" r:id="rId19"/>
    <p:sldId id="295" r:id="rId20"/>
    <p:sldId id="297" r:id="rId21"/>
    <p:sldId id="298" r:id="rId22"/>
    <p:sldId id="28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56" autoAdjust="0"/>
    <p:restoredTop sz="94660"/>
  </p:normalViewPr>
  <p:slideViewPr>
    <p:cSldViewPr snapToGrid="0">
      <p:cViewPr varScale="1">
        <p:scale>
          <a:sx n="113" d="100"/>
          <a:sy n="113" d="100"/>
        </p:scale>
        <p:origin x="144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782F4D-2C7B-4C1E-B6A3-0A81DBB5553B}" type="datetimeFigureOut">
              <a:rPr lang="en-US" smtClean="0"/>
              <a:t>5/15/2017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377029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82F4D-2C7B-4C1E-B6A3-0A81DBB5553B}" type="datetimeFigureOut">
              <a:rPr lang="en-US" smtClean="0"/>
              <a:t>5/15/2017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296949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82F4D-2C7B-4C1E-B6A3-0A81DBB5553B}" type="datetimeFigureOut">
              <a:rPr lang="en-US" smtClean="0"/>
              <a:t>5/15/2017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246299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82F4D-2C7B-4C1E-B6A3-0A81DBB5553B}" type="datetimeFigureOut">
              <a:rPr lang="en-US" smtClean="0"/>
              <a:t>5/15/2017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422468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82F4D-2C7B-4C1E-B6A3-0A81DBB5553B}" type="datetimeFigureOut">
              <a:rPr lang="en-US" smtClean="0"/>
              <a:t>5/15/2017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387243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782F4D-2C7B-4C1E-B6A3-0A81DBB5553B}" type="datetimeFigureOut">
              <a:rPr lang="en-US" smtClean="0"/>
              <a:t>5/15/2017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375649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782F4D-2C7B-4C1E-B6A3-0A81DBB5553B}" type="datetimeFigureOut">
              <a:rPr lang="en-US" smtClean="0"/>
              <a:t>5/15/2017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110173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782F4D-2C7B-4C1E-B6A3-0A81DBB5553B}" type="datetimeFigureOut">
              <a:rPr lang="en-US" smtClean="0"/>
              <a:t>5/15/2017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159269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82F4D-2C7B-4C1E-B6A3-0A81DBB5553B}" type="datetimeFigureOut">
              <a:rPr lang="en-US" smtClean="0"/>
              <a:t>5/15/2017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387222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82F4D-2C7B-4C1E-B6A3-0A81DBB5553B}" type="datetimeFigureOut">
              <a:rPr lang="en-US" smtClean="0"/>
              <a:t>5/15/2017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150276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82F4D-2C7B-4C1E-B6A3-0A81DBB5553B}" type="datetimeFigureOut">
              <a:rPr lang="en-US" smtClean="0"/>
              <a:t>5/15/2017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228345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82F4D-2C7B-4C1E-B6A3-0A81DBB5553B}" type="datetimeFigureOut">
              <a:rPr lang="en-US" smtClean="0"/>
              <a:t>5/15/2017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10698-5A93-437F-82A5-011720CE4DCD}" type="slidenum">
              <a:rPr lang="en-US" smtClean="0"/>
              <a:t>‹#›</a:t>
            </a:fld>
            <a:endParaRPr lang="en-US"/>
          </a:p>
        </p:txBody>
      </p:sp>
    </p:spTree>
    <p:extLst>
      <p:ext uri="{BB962C8B-B14F-4D97-AF65-F5344CB8AC3E}">
        <p14:creationId xmlns:p14="http://schemas.microsoft.com/office/powerpoint/2010/main" val="3609978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4184" y="127000"/>
            <a:ext cx="8781535" cy="3761259"/>
          </a:xfrm>
          <a:ln>
            <a:noFill/>
          </a:ln>
          <a:effectLst/>
        </p:spPr>
        <p:txBody>
          <a:bodyPr>
            <a:noAutofit/>
          </a:bodyPr>
          <a:lstStyle/>
          <a:p>
            <a:r>
              <a:rPr lang="en-US" sz="11500" b="1" dirty="0">
                <a:effectLst>
                  <a:glow rad="50800">
                    <a:schemeClr val="bg1"/>
                  </a:glow>
                </a:effectLst>
                <a:latin typeface="AR JULIAN"/>
              </a:rPr>
              <a:t>Rapa Nui </a:t>
            </a:r>
            <a:br>
              <a:rPr lang="en-US" sz="11500" b="1" dirty="0">
                <a:effectLst>
                  <a:glow rad="50800">
                    <a:schemeClr val="bg1"/>
                  </a:glow>
                </a:effectLst>
                <a:latin typeface="AR JULIAN"/>
              </a:rPr>
            </a:br>
            <a:r>
              <a:rPr lang="en-US" sz="11500" b="1" dirty="0">
                <a:effectLst>
                  <a:glow rad="50800">
                    <a:schemeClr val="bg1"/>
                  </a:glow>
                </a:effectLst>
                <a:latin typeface="AR JULIAN"/>
              </a:rPr>
              <a:t>Report</a:t>
            </a:r>
          </a:p>
        </p:txBody>
      </p:sp>
    </p:spTree>
    <p:extLst>
      <p:ext uri="{BB962C8B-B14F-4D97-AF65-F5344CB8AC3E}">
        <p14:creationId xmlns:p14="http://schemas.microsoft.com/office/powerpoint/2010/main" val="276023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2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32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59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42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96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65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70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64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98174" y="1504122"/>
            <a:ext cx="8647043" cy="3539430"/>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Seeing the people, He felt compassion for them, because they were distressed and dispirited like sheep without a shepherd. Then He said to His disciples, "The harvest is plentiful, but the workers are few. Therefore beseech the Lord of the harvest to send out workers into His harvest.”</a:t>
            </a:r>
          </a:p>
          <a:p>
            <a:pPr algn="r"/>
            <a:r>
              <a:rPr lang="en-US" sz="3200" b="1" dirty="0">
                <a:solidFill>
                  <a:schemeClr val="bg1"/>
                </a:solidFill>
                <a:effectLst>
                  <a:outerShdw blurRad="38100" dist="38100" dir="2700000" algn="tl">
                    <a:srgbClr val="000000">
                      <a:alpha val="43137"/>
                    </a:srgbClr>
                  </a:outerShdw>
                </a:effectLst>
              </a:rPr>
              <a:t>(Mat. 9:36-38)</a:t>
            </a:r>
          </a:p>
        </p:txBody>
      </p:sp>
      <p:sp>
        <p:nvSpPr>
          <p:cNvPr id="3" name="TextBox 2"/>
          <p:cNvSpPr txBox="1"/>
          <p:nvPr/>
        </p:nvSpPr>
        <p:spPr>
          <a:xfrm>
            <a:off x="705677" y="437322"/>
            <a:ext cx="7832036"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latin typeface="Viner Hand ITC" panose="03070502030502020203" pitchFamily="66" charset="0"/>
              </a:rPr>
              <a:t>Some Things to Consider</a:t>
            </a:r>
          </a:p>
        </p:txBody>
      </p:sp>
    </p:spTree>
    <p:extLst>
      <p:ext uri="{BB962C8B-B14F-4D97-AF65-F5344CB8AC3E}">
        <p14:creationId xmlns:p14="http://schemas.microsoft.com/office/powerpoint/2010/main" val="128179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45166" y="1504122"/>
            <a:ext cx="8700052" cy="2062103"/>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"Behold, I send you out as sheep in the midst of wolves; so be shrewd as serpents and innocent </a:t>
            </a:r>
          </a:p>
          <a:p>
            <a:r>
              <a:rPr lang="en-US" sz="3200" b="1" dirty="0">
                <a:effectLst>
                  <a:outerShdw blurRad="38100" dist="38100" dir="2700000" algn="tl">
                    <a:srgbClr val="000000">
                      <a:alpha val="43137"/>
                    </a:srgbClr>
                  </a:outerShdw>
                </a:effectLst>
              </a:rPr>
              <a:t>as doves.”</a:t>
            </a:r>
          </a:p>
          <a:p>
            <a:pPr algn="r"/>
            <a:r>
              <a:rPr lang="en-US" sz="3200" b="1" dirty="0">
                <a:solidFill>
                  <a:schemeClr val="bg1"/>
                </a:solidFill>
                <a:effectLst>
                  <a:outerShdw blurRad="38100" dist="38100" dir="2700000" algn="tl">
                    <a:srgbClr val="000000">
                      <a:alpha val="43137"/>
                    </a:srgbClr>
                  </a:outerShdw>
                </a:effectLst>
              </a:rPr>
              <a:t>(Mat. 10:16)</a:t>
            </a:r>
          </a:p>
        </p:txBody>
      </p:sp>
      <p:sp>
        <p:nvSpPr>
          <p:cNvPr id="4" name="TextBox 3"/>
          <p:cNvSpPr txBox="1"/>
          <p:nvPr/>
        </p:nvSpPr>
        <p:spPr>
          <a:xfrm>
            <a:off x="705677" y="437322"/>
            <a:ext cx="7832036"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latin typeface="Viner Hand ITC" panose="03070502030502020203" pitchFamily="66" charset="0"/>
              </a:rPr>
              <a:t>Some Things to Consider</a:t>
            </a:r>
          </a:p>
        </p:txBody>
      </p:sp>
    </p:spTree>
    <p:extLst>
      <p:ext uri="{BB962C8B-B14F-4D97-AF65-F5344CB8AC3E}">
        <p14:creationId xmlns:p14="http://schemas.microsoft.com/office/powerpoint/2010/main" val="390260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92158" y="1504122"/>
            <a:ext cx="8753060" cy="3046988"/>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"But when they hand you over, do not worry about how or what you are to say; for it will be given you in that hour what you are to say. For it is not you who speak, but it is the Spirit of your Father who speaks in you.”</a:t>
            </a:r>
          </a:p>
          <a:p>
            <a:pPr algn="r"/>
            <a:r>
              <a:rPr lang="en-US" sz="3200" b="1" dirty="0">
                <a:solidFill>
                  <a:schemeClr val="bg1"/>
                </a:solidFill>
                <a:effectLst>
                  <a:outerShdw blurRad="38100" dist="38100" dir="2700000" algn="tl">
                    <a:srgbClr val="000000">
                      <a:alpha val="43137"/>
                    </a:srgbClr>
                  </a:outerShdw>
                </a:effectLst>
              </a:rPr>
              <a:t>(Mat. 10:19-20)</a:t>
            </a:r>
          </a:p>
        </p:txBody>
      </p:sp>
      <p:sp>
        <p:nvSpPr>
          <p:cNvPr id="4" name="TextBox 3"/>
          <p:cNvSpPr txBox="1"/>
          <p:nvPr/>
        </p:nvSpPr>
        <p:spPr>
          <a:xfrm>
            <a:off x="705677" y="437322"/>
            <a:ext cx="7832036"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latin typeface="Viner Hand ITC" panose="03070502030502020203" pitchFamily="66" charset="0"/>
              </a:rPr>
              <a:t>Some Things to Consider</a:t>
            </a:r>
          </a:p>
        </p:txBody>
      </p:sp>
    </p:spTree>
    <p:extLst>
      <p:ext uri="{BB962C8B-B14F-4D97-AF65-F5344CB8AC3E}">
        <p14:creationId xmlns:p14="http://schemas.microsoft.com/office/powerpoint/2010/main" val="209712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4" name="TextBox 3"/>
          <p:cNvSpPr txBox="1"/>
          <p:nvPr/>
        </p:nvSpPr>
        <p:spPr>
          <a:xfrm>
            <a:off x="313038" y="535460"/>
            <a:ext cx="4415481" cy="923330"/>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Arial Black" panose="020B0A04020102020204" pitchFamily="34" charset="0"/>
              </a:rPr>
              <a:t>The</a:t>
            </a:r>
            <a:r>
              <a:rPr lang="en-US" sz="5400" dirty="0">
                <a:solidFill>
                  <a:schemeClr val="bg1"/>
                </a:solidFill>
                <a:latin typeface="Arial Black" panose="020B0A04020102020204" pitchFamily="34" charset="0"/>
              </a:rPr>
              <a:t> Island</a:t>
            </a:r>
          </a:p>
        </p:txBody>
      </p:sp>
    </p:spTree>
    <p:extLst>
      <p:ext uri="{BB962C8B-B14F-4D97-AF65-F5344CB8AC3E}">
        <p14:creationId xmlns:p14="http://schemas.microsoft.com/office/powerpoint/2010/main" val="11674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85530" y="1504122"/>
            <a:ext cx="8759687" cy="3539430"/>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"Therefore do not fear them, for there is nothing concealed that will not be revealed, or hidden that will not be known… Do not fear those who kill the body but are unable to kill the soul; but rather fear Him who is able to destroy both soul and body in hell…So do not fear; you are more valuable than many sparrows.”		       </a:t>
            </a:r>
            <a:r>
              <a:rPr lang="en-US" sz="3200" b="1" dirty="0">
                <a:solidFill>
                  <a:schemeClr val="bg1"/>
                </a:solidFill>
                <a:effectLst>
                  <a:outerShdw blurRad="38100" dist="38100" dir="2700000" algn="tl">
                    <a:srgbClr val="000000">
                      <a:alpha val="43137"/>
                    </a:srgbClr>
                  </a:outerShdw>
                </a:effectLst>
              </a:rPr>
              <a:t>(Mat. 10:26, 28, 31)</a:t>
            </a:r>
          </a:p>
        </p:txBody>
      </p:sp>
      <p:sp>
        <p:nvSpPr>
          <p:cNvPr id="4" name="TextBox 3"/>
          <p:cNvSpPr txBox="1"/>
          <p:nvPr/>
        </p:nvSpPr>
        <p:spPr>
          <a:xfrm>
            <a:off x="705677" y="437322"/>
            <a:ext cx="7832036"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latin typeface="Viner Hand ITC" panose="03070502030502020203" pitchFamily="66" charset="0"/>
              </a:rPr>
              <a:t>Some Things to Consider</a:t>
            </a:r>
          </a:p>
        </p:txBody>
      </p:sp>
    </p:spTree>
    <p:extLst>
      <p:ext uri="{BB962C8B-B14F-4D97-AF65-F5344CB8AC3E}">
        <p14:creationId xmlns:p14="http://schemas.microsoft.com/office/powerpoint/2010/main" val="41136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85530" y="1504122"/>
            <a:ext cx="8759687" cy="3539430"/>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"He who loves father or mother more than Me is not worthy of Me; and he who loves son or daughter more than Me is not worthy of Me. And he who does not take his cross and follow after Me is not worthy of Me. He who has found his life will lose it, and he who has lost his life for My sake will find it.”				     </a:t>
            </a:r>
            <a:r>
              <a:rPr lang="en-US" sz="3200" b="1" dirty="0">
                <a:solidFill>
                  <a:schemeClr val="bg1"/>
                </a:solidFill>
                <a:effectLst>
                  <a:outerShdw blurRad="38100" dist="38100" dir="2700000" algn="tl">
                    <a:srgbClr val="000000">
                      <a:alpha val="43137"/>
                    </a:srgbClr>
                  </a:outerShdw>
                </a:effectLst>
              </a:rPr>
              <a:t>(Mat. 10:37-39)</a:t>
            </a:r>
          </a:p>
        </p:txBody>
      </p:sp>
      <p:sp>
        <p:nvSpPr>
          <p:cNvPr id="4" name="TextBox 3"/>
          <p:cNvSpPr txBox="1"/>
          <p:nvPr/>
        </p:nvSpPr>
        <p:spPr>
          <a:xfrm>
            <a:off x="705677" y="437322"/>
            <a:ext cx="7832036"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latin typeface="Viner Hand ITC" panose="03070502030502020203" pitchFamily="66" charset="0"/>
              </a:rPr>
              <a:t>Some Things to Consider</a:t>
            </a:r>
          </a:p>
        </p:txBody>
      </p:sp>
    </p:spTree>
    <p:extLst>
      <p:ext uri="{BB962C8B-B14F-4D97-AF65-F5344CB8AC3E}">
        <p14:creationId xmlns:p14="http://schemas.microsoft.com/office/powerpoint/2010/main" val="26624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nSpc>
                <a:spcPct val="100000"/>
              </a:lnSpc>
              <a:spcBef>
                <a:spcPts val="0"/>
              </a:spcBef>
            </a:pPr>
            <a:r>
              <a:rPr lang="en-US" sz="5400" b="1" dirty="0">
                <a:solidFill>
                  <a:prstClr val="white"/>
                </a:solidFill>
                <a:effectLst>
                  <a:outerShdw blurRad="38100" dist="38100" dir="2700000" algn="tl">
                    <a:srgbClr val="000000">
                      <a:alpha val="43137"/>
                    </a:srgbClr>
                  </a:outerShdw>
                </a:effectLst>
                <a:latin typeface="AR JULIAN"/>
                <a:ea typeface="+mn-ea"/>
                <a:cs typeface="+mn-cs"/>
              </a:rPr>
              <a:t>Would You Live For Him?</a:t>
            </a:r>
            <a:endParaRPr lang="en-US" dirty="0">
              <a:latin typeface="AR JULIAN"/>
            </a:endParaRPr>
          </a:p>
        </p:txBody>
      </p:sp>
      <p:pic>
        <p:nvPicPr>
          <p:cNvPr id="4" name="Content Placeholder 3"/>
          <p:cNvPicPr>
            <a:picLocks noGrp="1" noChangeAspect="1"/>
          </p:cNvPicPr>
          <p:nvPr>
            <p:ph idx="1"/>
          </p:nvPr>
        </p:nvPicPr>
        <p:blipFill>
          <a:blip r:embed="rId3"/>
          <a:stretch>
            <a:fillRect/>
          </a:stretch>
        </p:blipFill>
        <p:spPr>
          <a:xfrm>
            <a:off x="628650" y="1835502"/>
            <a:ext cx="7886700" cy="4331584"/>
          </a:xfrm>
          <a:prstGeom prst="rect">
            <a:avLst/>
          </a:prstGeom>
        </p:spPr>
      </p:pic>
    </p:spTree>
    <p:extLst>
      <p:ext uri="{BB962C8B-B14F-4D97-AF65-F5344CB8AC3E}">
        <p14:creationId xmlns:p14="http://schemas.microsoft.com/office/powerpoint/2010/main" val="195589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43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15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6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35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15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0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24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488</TotalTime>
  <Words>325</Words>
  <Application>Microsoft Office PowerPoint</Application>
  <PresentationFormat>On-screen Show (4:3)</PresentationFormat>
  <Paragraphs>17</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 JULIAN</vt:lpstr>
      <vt:lpstr>Arial</vt:lpstr>
      <vt:lpstr>Arial Black</vt:lpstr>
      <vt:lpstr>Calibri</vt:lpstr>
      <vt:lpstr>Calibri Light</vt:lpstr>
      <vt:lpstr>Viner Hand ITC</vt:lpstr>
      <vt:lpstr>Office Theme</vt:lpstr>
      <vt:lpstr>Rapa Nui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Would You Live For Him?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Rapa Nui Report</dc:title>
  <dc:creator>josh blackmer</dc:creator>
  <cp:lastModifiedBy>Cindy Nelson</cp:lastModifiedBy>
  <cp:revision>36</cp:revision>
  <dcterms:created xsi:type="dcterms:W3CDTF">2016-10-20T16:00:26Z</dcterms:created>
  <dcterms:modified xsi:type="dcterms:W3CDTF">2017-05-15T14:49:38Z</dcterms:modified>
</cp:coreProperties>
</file>