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61" r:id="rId6"/>
    <p:sldId id="266" r:id="rId7"/>
    <p:sldId id="265" r:id="rId8"/>
    <p:sldId id="270" r:id="rId9"/>
    <p:sldId id="267" r:id="rId10"/>
    <p:sldId id="269" r:id="rId11"/>
    <p:sldId id="268" r:id="rId12"/>
    <p:sldId id="263" r:id="rId13"/>
    <p:sldId id="264" r:id="rId14"/>
    <p:sldId id="271" r:id="rId15"/>
    <p:sldId id="272" r:id="rId16"/>
    <p:sldId id="273" r:id="rId17"/>
    <p:sldId id="274" r:id="rId18"/>
    <p:sldId id="275" r:id="rId19"/>
    <p:sldId id="276" r:id="rId20"/>
    <p:sldId id="278" r:id="rId21"/>
    <p:sldId id="279" r:id="rId22"/>
    <p:sldId id="280" r:id="rId23"/>
    <p:sldId id="281" r:id="rId24"/>
    <p:sldId id="282" r:id="rId25"/>
    <p:sldId id="283" r:id="rId26"/>
    <p:sldId id="284"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6" d="100"/>
          <a:sy n="96" d="100"/>
        </p:scale>
        <p:origin x="80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782F4D-2C7B-4C1E-B6A3-0A81DBB5553B}"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377029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782F4D-2C7B-4C1E-B6A3-0A81DBB5553B}"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296949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782F4D-2C7B-4C1E-B6A3-0A81DBB5553B}"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246299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782F4D-2C7B-4C1E-B6A3-0A81DBB5553B}"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422468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782F4D-2C7B-4C1E-B6A3-0A81DBB5553B}"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387243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782F4D-2C7B-4C1E-B6A3-0A81DBB5553B}" type="datetimeFigureOut">
              <a:rPr lang="en-US" smtClean="0"/>
              <a:t>10/23/2016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375649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782F4D-2C7B-4C1E-B6A3-0A81DBB5553B}" type="datetimeFigureOut">
              <a:rPr lang="en-US" smtClean="0"/>
              <a:t>10/23/2016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110173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782F4D-2C7B-4C1E-B6A3-0A81DBB5553B}" type="datetimeFigureOut">
              <a:rPr lang="en-US" smtClean="0"/>
              <a:t>10/23/2016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159269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82F4D-2C7B-4C1E-B6A3-0A81DBB5553B}" type="datetimeFigureOut">
              <a:rPr lang="en-US" smtClean="0"/>
              <a:t>10/23/2016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387222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82F4D-2C7B-4C1E-B6A3-0A81DBB5553B}" type="datetimeFigureOut">
              <a:rPr lang="en-US" smtClean="0"/>
              <a:t>10/23/2016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150276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82F4D-2C7B-4C1E-B6A3-0A81DBB5553B}" type="datetimeFigureOut">
              <a:rPr lang="en-US" smtClean="0"/>
              <a:t>10/23/2016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910698-5A93-437F-82A5-011720CE4DCD}" type="slidenum">
              <a:rPr lang="en-US" smtClean="0"/>
              <a:t>‹#›</a:t>
            </a:fld>
            <a:endParaRPr lang="en-US"/>
          </a:p>
        </p:txBody>
      </p:sp>
    </p:spTree>
    <p:extLst>
      <p:ext uri="{BB962C8B-B14F-4D97-AF65-F5344CB8AC3E}">
        <p14:creationId xmlns:p14="http://schemas.microsoft.com/office/powerpoint/2010/main" val="228345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82F4D-2C7B-4C1E-B6A3-0A81DBB5553B}" type="datetimeFigureOut">
              <a:rPr lang="en-US" smtClean="0"/>
              <a:t>10/23/2016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10698-5A93-437F-82A5-011720CE4DCD}" type="slidenum">
              <a:rPr lang="en-US" smtClean="0"/>
              <a:t>‹#›</a:t>
            </a:fld>
            <a:endParaRPr lang="en-US"/>
          </a:p>
        </p:txBody>
      </p:sp>
    </p:spTree>
    <p:extLst>
      <p:ext uri="{BB962C8B-B14F-4D97-AF65-F5344CB8AC3E}">
        <p14:creationId xmlns:p14="http://schemas.microsoft.com/office/powerpoint/2010/main" val="3609978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4184" y="2092410"/>
            <a:ext cx="8781535" cy="1795849"/>
          </a:xfrm>
        </p:spPr>
        <p:txBody>
          <a:bodyPr>
            <a:noAutofit/>
          </a:bodyPr>
          <a:lstStyle/>
          <a:p>
            <a:r>
              <a:rPr lang="en-US" sz="8000" dirty="0">
                <a:effectLst>
                  <a:outerShdw blurRad="38100" dist="38100" dir="2700000" algn="tl">
                    <a:srgbClr val="000000">
                      <a:alpha val="43137"/>
                    </a:srgbClr>
                  </a:outerShdw>
                </a:effectLst>
                <a:latin typeface="AR JULIAN" panose="02000000000000000000" pitchFamily="2" charset="0"/>
              </a:rPr>
              <a:t>Rapa Nui Report</a:t>
            </a:r>
          </a:p>
        </p:txBody>
      </p:sp>
    </p:spTree>
    <p:extLst>
      <p:ext uri="{BB962C8B-B14F-4D97-AF65-F5344CB8AC3E}">
        <p14:creationId xmlns:p14="http://schemas.microsoft.com/office/powerpoint/2010/main" val="276023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24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42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688" t="16401" r="10625"/>
          <a:stretch/>
        </p:blipFill>
        <p:spPr>
          <a:xfrm>
            <a:off x="138147" y="825247"/>
            <a:ext cx="8867707" cy="5043174"/>
          </a:xfrm>
          <a:prstGeom prst="rect">
            <a:avLst/>
          </a:prstGeom>
        </p:spPr>
      </p:pic>
    </p:spTree>
    <p:extLst>
      <p:ext uri="{BB962C8B-B14F-4D97-AF65-F5344CB8AC3E}">
        <p14:creationId xmlns:p14="http://schemas.microsoft.com/office/powerpoint/2010/main" val="49832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391" y="333855"/>
            <a:ext cx="8216443" cy="6162332"/>
          </a:xfrm>
          <a:prstGeom prst="rect">
            <a:avLst/>
          </a:prstGeom>
        </p:spPr>
      </p:pic>
    </p:spTree>
    <p:extLst>
      <p:ext uri="{BB962C8B-B14F-4D97-AF65-F5344CB8AC3E}">
        <p14:creationId xmlns:p14="http://schemas.microsoft.com/office/powerpoint/2010/main" val="175574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332" y="353589"/>
            <a:ext cx="8348012" cy="6261009"/>
          </a:xfrm>
          <a:prstGeom prst="rect">
            <a:avLst/>
          </a:prstGeom>
        </p:spPr>
      </p:pic>
    </p:spTree>
    <p:extLst>
      <p:ext uri="{BB962C8B-B14F-4D97-AF65-F5344CB8AC3E}">
        <p14:creationId xmlns:p14="http://schemas.microsoft.com/office/powerpoint/2010/main" val="249638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379" y="353589"/>
            <a:ext cx="8269071" cy="6201803"/>
          </a:xfrm>
          <a:prstGeom prst="rect">
            <a:avLst/>
          </a:prstGeom>
        </p:spPr>
      </p:pic>
    </p:spTree>
    <p:extLst>
      <p:ext uri="{BB962C8B-B14F-4D97-AF65-F5344CB8AC3E}">
        <p14:creationId xmlns:p14="http://schemas.microsoft.com/office/powerpoint/2010/main" val="403842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872" y="238466"/>
            <a:ext cx="8571678" cy="6428759"/>
          </a:xfrm>
          <a:prstGeom prst="rect">
            <a:avLst/>
          </a:prstGeom>
        </p:spPr>
      </p:pic>
    </p:spTree>
    <p:extLst>
      <p:ext uri="{BB962C8B-B14F-4D97-AF65-F5344CB8AC3E}">
        <p14:creationId xmlns:p14="http://schemas.microsoft.com/office/powerpoint/2010/main" val="159643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077" y="286162"/>
            <a:ext cx="8499315" cy="6374486"/>
          </a:xfrm>
          <a:prstGeom prst="rect">
            <a:avLst/>
          </a:prstGeom>
        </p:spPr>
      </p:pic>
    </p:spTree>
    <p:extLst>
      <p:ext uri="{BB962C8B-B14F-4D97-AF65-F5344CB8AC3E}">
        <p14:creationId xmlns:p14="http://schemas.microsoft.com/office/powerpoint/2010/main" val="228860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17170"/>
            <a:ext cx="8519160" cy="6389370"/>
          </a:xfrm>
          <a:prstGeom prst="rect">
            <a:avLst/>
          </a:prstGeom>
        </p:spPr>
      </p:pic>
    </p:spTree>
    <p:extLst>
      <p:ext uri="{BB962C8B-B14F-4D97-AF65-F5344CB8AC3E}">
        <p14:creationId xmlns:p14="http://schemas.microsoft.com/office/powerpoint/2010/main" val="421993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 y="1045844"/>
            <a:ext cx="8808720" cy="4954905"/>
          </a:xfrm>
          <a:prstGeom prst="rect">
            <a:avLst/>
          </a:prstGeom>
        </p:spPr>
      </p:pic>
    </p:spTree>
    <p:extLst>
      <p:ext uri="{BB962C8B-B14F-4D97-AF65-F5344CB8AC3E}">
        <p14:creationId xmlns:p14="http://schemas.microsoft.com/office/powerpoint/2010/main" val="99791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4" name="TextBox 3"/>
          <p:cNvSpPr txBox="1"/>
          <p:nvPr/>
        </p:nvSpPr>
        <p:spPr>
          <a:xfrm>
            <a:off x="313038" y="535460"/>
            <a:ext cx="4415481" cy="923330"/>
          </a:xfrm>
          <a:prstGeom prst="rect">
            <a:avLst/>
          </a:prstGeom>
          <a:noFill/>
        </p:spPr>
        <p:txBody>
          <a:bodyPr wrap="square" rtlCol="0">
            <a:spAutoFit/>
          </a:bodyPr>
          <a:lstStyle/>
          <a:p>
            <a:r>
              <a:rPr lang="en-US" sz="5400" dirty="0">
                <a:solidFill>
                  <a:schemeClr val="bg1"/>
                </a:solidFill>
                <a:effectLst>
                  <a:outerShdw blurRad="38100" dist="38100" dir="2700000" algn="tl">
                    <a:srgbClr val="000000">
                      <a:alpha val="43137"/>
                    </a:srgbClr>
                  </a:outerShdw>
                </a:effectLst>
                <a:latin typeface="Arial Black" panose="020B0A04020102020204" pitchFamily="34" charset="0"/>
              </a:rPr>
              <a:t>The</a:t>
            </a:r>
            <a:r>
              <a:rPr lang="en-US" sz="5400" dirty="0">
                <a:solidFill>
                  <a:schemeClr val="bg1"/>
                </a:solidFill>
                <a:latin typeface="Arial Black" panose="020B0A04020102020204" pitchFamily="34" charset="0"/>
              </a:rPr>
              <a:t> Island</a:t>
            </a:r>
          </a:p>
        </p:txBody>
      </p:sp>
    </p:spTree>
    <p:extLst>
      <p:ext uri="{BB962C8B-B14F-4D97-AF65-F5344CB8AC3E}">
        <p14:creationId xmlns:p14="http://schemas.microsoft.com/office/powerpoint/2010/main" val="11674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678" y="460489"/>
            <a:ext cx="8857017" cy="5904678"/>
          </a:xfrm>
          <a:prstGeom prst="rect">
            <a:avLst/>
          </a:prstGeom>
        </p:spPr>
      </p:pic>
    </p:spTree>
    <p:extLst>
      <p:ext uri="{BB962C8B-B14F-4D97-AF65-F5344CB8AC3E}">
        <p14:creationId xmlns:p14="http://schemas.microsoft.com/office/powerpoint/2010/main" val="220499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931" y="510374"/>
            <a:ext cx="8722981" cy="5815321"/>
          </a:xfrm>
          <a:prstGeom prst="rect">
            <a:avLst/>
          </a:prstGeom>
        </p:spPr>
      </p:pic>
    </p:spTree>
    <p:extLst>
      <p:ext uri="{BB962C8B-B14F-4D97-AF65-F5344CB8AC3E}">
        <p14:creationId xmlns:p14="http://schemas.microsoft.com/office/powerpoint/2010/main" val="25802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91051" y="1443841"/>
            <a:ext cx="8943607" cy="5262979"/>
          </a:xfrm>
          <a:prstGeom prst="rect">
            <a:avLst/>
          </a:prstGeom>
        </p:spPr>
        <p:txBody>
          <a:bodyPr wrap="square">
            <a:spAutoFit/>
          </a:bodyPr>
          <a:lstStyle/>
          <a:p>
            <a:r>
              <a:rPr lang="en-US" sz="2800" b="1" dirty="0">
                <a:solidFill>
                  <a:schemeClr val="bg1"/>
                </a:solidFill>
                <a:effectLst>
                  <a:outerShdw blurRad="38100" dist="38100" dir="2700000" algn="tl">
                    <a:srgbClr val="000000">
                      <a:alpha val="43137"/>
                    </a:srgbClr>
                  </a:outerShdw>
                </a:effectLst>
              </a:rPr>
              <a:t>Only let your manner of life be worthy of the gospel of Christ, so that whether I come and see you or am absent, I may hear of you that you are standing firm in one spirit, with one mind striving side by side for the faith of the gospel, and not frightened in anything by your opponents. This is a clear sign to them of their destruction, but of your salvation, and that from God. For it has been granted to you that for the sake of Christ you should not only believe in him but also suffer for his sake, engaged in the same conflict that you saw I had and now hear that I still have.</a:t>
            </a:r>
          </a:p>
          <a:p>
            <a:endParaRPr lang="en-US" sz="2800" b="1" dirty="0">
              <a:solidFill>
                <a:schemeClr val="bg1"/>
              </a:solidFill>
              <a:effectLst>
                <a:outerShdw blurRad="38100" dist="38100" dir="2700000" algn="tl">
                  <a:srgbClr val="000000">
                    <a:alpha val="43137"/>
                  </a:srgbClr>
                </a:outerShdw>
              </a:effectLst>
            </a:endParaRPr>
          </a:p>
          <a:p>
            <a:r>
              <a:rPr lang="en-US" sz="2800" b="1" dirty="0">
                <a:solidFill>
                  <a:schemeClr val="bg1"/>
                </a:solidFill>
                <a:effectLst>
                  <a:outerShdw blurRad="38100" dist="38100" dir="2700000" algn="tl">
                    <a:srgbClr val="000000">
                      <a:alpha val="43137"/>
                    </a:srgbClr>
                  </a:outerShdw>
                </a:effectLst>
              </a:rPr>
              <a:t>(Philippians 1:27-30)</a:t>
            </a:r>
          </a:p>
        </p:txBody>
      </p:sp>
      <p:sp>
        <p:nvSpPr>
          <p:cNvPr id="7" name="TextBox 6"/>
          <p:cNvSpPr txBox="1"/>
          <p:nvPr/>
        </p:nvSpPr>
        <p:spPr>
          <a:xfrm>
            <a:off x="177617" y="223666"/>
            <a:ext cx="8104610" cy="769441"/>
          </a:xfrm>
          <a:prstGeom prst="rect">
            <a:avLst/>
          </a:prstGeom>
          <a:noFill/>
        </p:spPr>
        <p:txBody>
          <a:bodyPr wrap="square" rtlCol="0">
            <a:spAutoFit/>
          </a:bodyPr>
          <a:lstStyle/>
          <a:p>
            <a:r>
              <a:rPr lang="en-US" sz="4400" dirty="0">
                <a:latin typeface="AR JULIAN"/>
              </a:rPr>
              <a:t>What does God ask of you?</a:t>
            </a:r>
          </a:p>
        </p:txBody>
      </p:sp>
    </p:spTree>
    <p:extLst>
      <p:ext uri="{BB962C8B-B14F-4D97-AF65-F5344CB8AC3E}">
        <p14:creationId xmlns:p14="http://schemas.microsoft.com/office/powerpoint/2010/main" val="157428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91051" y="1443841"/>
            <a:ext cx="8943607" cy="5262979"/>
          </a:xfrm>
          <a:prstGeom prst="rect">
            <a:avLst/>
          </a:prstGeom>
        </p:spPr>
        <p:txBody>
          <a:bodyPr wrap="square">
            <a:spAutoFit/>
          </a:bodyPr>
          <a:lstStyle/>
          <a:p>
            <a:r>
              <a:rPr lang="en-US" sz="2800" b="1" dirty="0">
                <a:solidFill>
                  <a:schemeClr val="bg1"/>
                </a:solidFill>
                <a:effectLst>
                  <a:outerShdw blurRad="38100" dist="38100" dir="2700000" algn="tl">
                    <a:srgbClr val="000000">
                      <a:alpha val="43137"/>
                    </a:srgbClr>
                  </a:outerShdw>
                </a:effectLst>
              </a:rPr>
              <a:t>Only let your </a:t>
            </a:r>
            <a:r>
              <a:rPr lang="en-US" sz="2800" b="1" dirty="0">
                <a:solidFill>
                  <a:srgbClr val="FFFF00"/>
                </a:solidFill>
                <a:effectLst>
                  <a:outerShdw blurRad="38100" dist="38100" dir="2700000" algn="tl">
                    <a:srgbClr val="000000">
                      <a:alpha val="43137"/>
                    </a:srgbClr>
                  </a:outerShdw>
                </a:effectLst>
              </a:rPr>
              <a:t>manner of life </a:t>
            </a:r>
            <a:r>
              <a:rPr lang="en-US" sz="2800" b="1" dirty="0">
                <a:solidFill>
                  <a:schemeClr val="bg1"/>
                </a:solidFill>
                <a:effectLst>
                  <a:outerShdw blurRad="38100" dist="38100" dir="2700000" algn="tl">
                    <a:srgbClr val="000000">
                      <a:alpha val="43137"/>
                    </a:srgbClr>
                  </a:outerShdw>
                </a:effectLst>
              </a:rPr>
              <a:t>be worthy of the gospel of Christ, so that whether I come and see you or am absent, I may hear of you that you are standing firm in one spirit, with one mind striving side by side for the faith of the gospel, and not frightened in anything by your opponents. This is a clear sign to them of their destruction, but of your salvation, and that from God. For it has been granted to you that for the sake of Christ you should not only believe in him but also suffer for his sake, engaged in the same conflict that you saw I had and now hear that I still have.</a:t>
            </a:r>
          </a:p>
          <a:p>
            <a:endParaRPr lang="en-US" sz="2800" b="1" dirty="0">
              <a:solidFill>
                <a:schemeClr val="bg1"/>
              </a:solidFill>
              <a:effectLst>
                <a:outerShdw blurRad="38100" dist="38100" dir="2700000" algn="tl">
                  <a:srgbClr val="000000">
                    <a:alpha val="43137"/>
                  </a:srgbClr>
                </a:outerShdw>
              </a:effectLst>
            </a:endParaRPr>
          </a:p>
          <a:p>
            <a:r>
              <a:rPr lang="en-US" sz="2800" b="1" dirty="0">
                <a:solidFill>
                  <a:schemeClr val="bg1"/>
                </a:solidFill>
                <a:effectLst>
                  <a:outerShdw blurRad="38100" dist="38100" dir="2700000" algn="tl">
                    <a:srgbClr val="000000">
                      <a:alpha val="43137"/>
                    </a:srgbClr>
                  </a:outerShdw>
                </a:effectLst>
              </a:rPr>
              <a:t>(Philippians 1:27-30)</a:t>
            </a:r>
          </a:p>
        </p:txBody>
      </p:sp>
      <p:sp>
        <p:nvSpPr>
          <p:cNvPr id="4" name="TextBox 3"/>
          <p:cNvSpPr txBox="1"/>
          <p:nvPr/>
        </p:nvSpPr>
        <p:spPr>
          <a:xfrm>
            <a:off x="177617" y="223666"/>
            <a:ext cx="8104610" cy="769441"/>
          </a:xfrm>
          <a:prstGeom prst="rect">
            <a:avLst/>
          </a:prstGeom>
          <a:noFill/>
        </p:spPr>
        <p:txBody>
          <a:bodyPr wrap="square" rtlCol="0">
            <a:spAutoFit/>
          </a:bodyPr>
          <a:lstStyle/>
          <a:p>
            <a:r>
              <a:rPr lang="en-US" sz="4400" dirty="0">
                <a:latin typeface="AR JULIAN"/>
              </a:rPr>
              <a:t>What does God ask of you?</a:t>
            </a:r>
          </a:p>
        </p:txBody>
      </p:sp>
    </p:spTree>
    <p:extLst>
      <p:ext uri="{BB962C8B-B14F-4D97-AF65-F5344CB8AC3E}">
        <p14:creationId xmlns:p14="http://schemas.microsoft.com/office/powerpoint/2010/main" val="427109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91051" y="1443841"/>
            <a:ext cx="8943607" cy="5262979"/>
          </a:xfrm>
          <a:prstGeom prst="rect">
            <a:avLst/>
          </a:prstGeom>
        </p:spPr>
        <p:txBody>
          <a:bodyPr wrap="square">
            <a:spAutoFit/>
          </a:bodyPr>
          <a:lstStyle/>
          <a:p>
            <a:r>
              <a:rPr lang="en-US" sz="2800" b="1" dirty="0">
                <a:solidFill>
                  <a:schemeClr val="bg1"/>
                </a:solidFill>
                <a:effectLst>
                  <a:outerShdw blurRad="38100" dist="38100" dir="2700000" algn="tl">
                    <a:srgbClr val="000000">
                      <a:alpha val="43137"/>
                    </a:srgbClr>
                  </a:outerShdw>
                </a:effectLst>
              </a:rPr>
              <a:t>Only let your </a:t>
            </a:r>
            <a:r>
              <a:rPr lang="en-US" sz="2800" b="1" dirty="0">
                <a:solidFill>
                  <a:srgbClr val="FFFF00"/>
                </a:solidFill>
                <a:effectLst>
                  <a:outerShdw blurRad="38100" dist="38100" dir="2700000" algn="tl">
                    <a:srgbClr val="000000">
                      <a:alpha val="43137"/>
                    </a:srgbClr>
                  </a:outerShdw>
                </a:effectLst>
              </a:rPr>
              <a:t>manner of life </a:t>
            </a:r>
            <a:r>
              <a:rPr lang="en-US" sz="2800" b="1" dirty="0">
                <a:solidFill>
                  <a:schemeClr val="bg1"/>
                </a:solidFill>
                <a:effectLst>
                  <a:outerShdw blurRad="38100" dist="38100" dir="2700000" algn="tl">
                    <a:srgbClr val="000000">
                      <a:alpha val="43137"/>
                    </a:srgbClr>
                  </a:outerShdw>
                </a:effectLst>
              </a:rPr>
              <a:t>be worthy of the gospel of Christ, so that whether I come and see you or am absent, I may hear of you that you are </a:t>
            </a:r>
            <a:r>
              <a:rPr lang="en-US" sz="2800" b="1" dirty="0">
                <a:solidFill>
                  <a:srgbClr val="FFFF00"/>
                </a:solidFill>
                <a:effectLst>
                  <a:outerShdw blurRad="38100" dist="38100" dir="2700000" algn="tl">
                    <a:srgbClr val="000000">
                      <a:alpha val="43137"/>
                    </a:srgbClr>
                  </a:outerShdw>
                </a:effectLst>
              </a:rPr>
              <a:t>standing firm in one spirit, with one mind striving side by side for the faith </a:t>
            </a:r>
            <a:r>
              <a:rPr lang="en-US" sz="2800" b="1" dirty="0">
                <a:solidFill>
                  <a:schemeClr val="bg1"/>
                </a:solidFill>
                <a:effectLst>
                  <a:outerShdw blurRad="38100" dist="38100" dir="2700000" algn="tl">
                    <a:srgbClr val="000000">
                      <a:alpha val="43137"/>
                    </a:srgbClr>
                  </a:outerShdw>
                </a:effectLst>
              </a:rPr>
              <a:t>of the gospel, and not frightened in anything by your opponents. This is a clear sign to them of their destruction, but of your salvation, and that from God. For it has been granted to you that for the sake of Christ you should not only believe in him but also suffer for his sake, engaged in the same conflict that you saw I had and now hear that I still have.</a:t>
            </a:r>
          </a:p>
          <a:p>
            <a:endParaRPr lang="en-US" sz="2800" b="1" dirty="0">
              <a:solidFill>
                <a:schemeClr val="bg1"/>
              </a:solidFill>
              <a:effectLst>
                <a:outerShdw blurRad="38100" dist="38100" dir="2700000" algn="tl">
                  <a:srgbClr val="000000">
                    <a:alpha val="43137"/>
                  </a:srgbClr>
                </a:outerShdw>
              </a:effectLst>
            </a:endParaRPr>
          </a:p>
          <a:p>
            <a:r>
              <a:rPr lang="en-US" sz="2800" b="1" dirty="0">
                <a:solidFill>
                  <a:schemeClr val="bg1"/>
                </a:solidFill>
                <a:effectLst>
                  <a:outerShdw blurRad="38100" dist="38100" dir="2700000" algn="tl">
                    <a:srgbClr val="000000">
                      <a:alpha val="43137"/>
                    </a:srgbClr>
                  </a:outerShdw>
                </a:effectLst>
              </a:rPr>
              <a:t>(Philippians 1:27-30)</a:t>
            </a:r>
          </a:p>
        </p:txBody>
      </p:sp>
      <p:sp>
        <p:nvSpPr>
          <p:cNvPr id="4" name="TextBox 3"/>
          <p:cNvSpPr txBox="1"/>
          <p:nvPr/>
        </p:nvSpPr>
        <p:spPr>
          <a:xfrm>
            <a:off x="177617" y="223666"/>
            <a:ext cx="8104610" cy="769441"/>
          </a:xfrm>
          <a:prstGeom prst="rect">
            <a:avLst/>
          </a:prstGeom>
          <a:noFill/>
        </p:spPr>
        <p:txBody>
          <a:bodyPr wrap="square" rtlCol="0">
            <a:spAutoFit/>
          </a:bodyPr>
          <a:lstStyle/>
          <a:p>
            <a:r>
              <a:rPr lang="en-US" sz="4400" dirty="0">
                <a:latin typeface="AR JULIAN"/>
              </a:rPr>
              <a:t>What does God ask of you?</a:t>
            </a:r>
          </a:p>
        </p:txBody>
      </p:sp>
    </p:spTree>
    <p:extLst>
      <p:ext uri="{BB962C8B-B14F-4D97-AF65-F5344CB8AC3E}">
        <p14:creationId xmlns:p14="http://schemas.microsoft.com/office/powerpoint/2010/main" val="132911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91051" y="1443841"/>
            <a:ext cx="8943607" cy="5262979"/>
          </a:xfrm>
          <a:prstGeom prst="rect">
            <a:avLst/>
          </a:prstGeom>
        </p:spPr>
        <p:txBody>
          <a:bodyPr wrap="square">
            <a:spAutoFit/>
          </a:bodyPr>
          <a:lstStyle/>
          <a:p>
            <a:r>
              <a:rPr lang="en-US" sz="2800" b="1" dirty="0">
                <a:solidFill>
                  <a:schemeClr val="bg1"/>
                </a:solidFill>
                <a:effectLst>
                  <a:outerShdw blurRad="38100" dist="38100" dir="2700000" algn="tl">
                    <a:srgbClr val="000000">
                      <a:alpha val="43137"/>
                    </a:srgbClr>
                  </a:outerShdw>
                </a:effectLst>
              </a:rPr>
              <a:t>Only let your </a:t>
            </a:r>
            <a:r>
              <a:rPr lang="en-US" sz="2800" b="1" dirty="0">
                <a:solidFill>
                  <a:srgbClr val="FFFF00"/>
                </a:solidFill>
                <a:effectLst>
                  <a:outerShdw blurRad="38100" dist="38100" dir="2700000" algn="tl">
                    <a:srgbClr val="000000">
                      <a:alpha val="43137"/>
                    </a:srgbClr>
                  </a:outerShdw>
                </a:effectLst>
              </a:rPr>
              <a:t>manner of life </a:t>
            </a:r>
            <a:r>
              <a:rPr lang="en-US" sz="2800" b="1" dirty="0">
                <a:solidFill>
                  <a:schemeClr val="bg1"/>
                </a:solidFill>
                <a:effectLst>
                  <a:outerShdw blurRad="38100" dist="38100" dir="2700000" algn="tl">
                    <a:srgbClr val="000000">
                      <a:alpha val="43137"/>
                    </a:srgbClr>
                  </a:outerShdw>
                </a:effectLst>
              </a:rPr>
              <a:t>be worthy of the gospel of Christ, so that whether I come and see you or am absent, I may hear of you that you are </a:t>
            </a:r>
            <a:r>
              <a:rPr lang="en-US" sz="2800" b="1" dirty="0">
                <a:solidFill>
                  <a:srgbClr val="FFFF00"/>
                </a:solidFill>
                <a:effectLst>
                  <a:outerShdw blurRad="38100" dist="38100" dir="2700000" algn="tl">
                    <a:srgbClr val="000000">
                      <a:alpha val="43137"/>
                    </a:srgbClr>
                  </a:outerShdw>
                </a:effectLst>
              </a:rPr>
              <a:t>standing firm in one spirit, with one mind striving side by side for the faith </a:t>
            </a:r>
            <a:r>
              <a:rPr lang="en-US" sz="2800" b="1" dirty="0">
                <a:solidFill>
                  <a:schemeClr val="bg1"/>
                </a:solidFill>
                <a:effectLst>
                  <a:outerShdw blurRad="38100" dist="38100" dir="2700000" algn="tl">
                    <a:srgbClr val="000000">
                      <a:alpha val="43137"/>
                    </a:srgbClr>
                  </a:outerShdw>
                </a:effectLst>
              </a:rPr>
              <a:t>of the gospel, and </a:t>
            </a:r>
            <a:r>
              <a:rPr lang="en-US" sz="2800" b="1" dirty="0">
                <a:solidFill>
                  <a:srgbClr val="FFFF00"/>
                </a:solidFill>
                <a:effectLst>
                  <a:outerShdw blurRad="38100" dist="38100" dir="2700000" algn="tl">
                    <a:srgbClr val="000000">
                      <a:alpha val="43137"/>
                    </a:srgbClr>
                  </a:outerShdw>
                </a:effectLst>
              </a:rPr>
              <a:t>not frightened in anything </a:t>
            </a:r>
            <a:r>
              <a:rPr lang="en-US" sz="2800" b="1" dirty="0">
                <a:solidFill>
                  <a:schemeClr val="bg1"/>
                </a:solidFill>
                <a:effectLst>
                  <a:outerShdw blurRad="38100" dist="38100" dir="2700000" algn="tl">
                    <a:srgbClr val="000000">
                      <a:alpha val="43137"/>
                    </a:srgbClr>
                  </a:outerShdw>
                </a:effectLst>
              </a:rPr>
              <a:t>by your opponents. This is a clear sign to them of their destruction, but of your salvation, and that from God. For it has been granted to you that for the sake of Christ you should not only believe in him but also suffer for his sake, engaged in the same conflict that you saw I had and now hear that I still have.</a:t>
            </a:r>
          </a:p>
          <a:p>
            <a:endParaRPr lang="en-US" sz="2800" b="1" dirty="0">
              <a:solidFill>
                <a:schemeClr val="bg1"/>
              </a:solidFill>
              <a:effectLst>
                <a:outerShdw blurRad="38100" dist="38100" dir="2700000" algn="tl">
                  <a:srgbClr val="000000">
                    <a:alpha val="43137"/>
                  </a:srgbClr>
                </a:outerShdw>
              </a:effectLst>
            </a:endParaRPr>
          </a:p>
          <a:p>
            <a:r>
              <a:rPr lang="en-US" sz="2800" b="1" dirty="0">
                <a:solidFill>
                  <a:schemeClr val="bg1"/>
                </a:solidFill>
                <a:effectLst>
                  <a:outerShdw blurRad="38100" dist="38100" dir="2700000" algn="tl">
                    <a:srgbClr val="000000">
                      <a:alpha val="43137"/>
                    </a:srgbClr>
                  </a:outerShdw>
                </a:effectLst>
              </a:rPr>
              <a:t>(Philippians 1:27-30)</a:t>
            </a:r>
          </a:p>
        </p:txBody>
      </p:sp>
      <p:sp>
        <p:nvSpPr>
          <p:cNvPr id="4" name="TextBox 3"/>
          <p:cNvSpPr txBox="1"/>
          <p:nvPr/>
        </p:nvSpPr>
        <p:spPr>
          <a:xfrm>
            <a:off x="177617" y="223666"/>
            <a:ext cx="8104610" cy="769441"/>
          </a:xfrm>
          <a:prstGeom prst="rect">
            <a:avLst/>
          </a:prstGeom>
          <a:noFill/>
        </p:spPr>
        <p:txBody>
          <a:bodyPr wrap="square" rtlCol="0">
            <a:spAutoFit/>
          </a:bodyPr>
          <a:lstStyle/>
          <a:p>
            <a:r>
              <a:rPr lang="en-US" sz="4400" dirty="0">
                <a:latin typeface="AR JULIAN"/>
              </a:rPr>
              <a:t>What does God ask of you?</a:t>
            </a:r>
          </a:p>
        </p:txBody>
      </p:sp>
    </p:spTree>
    <p:extLst>
      <p:ext uri="{BB962C8B-B14F-4D97-AF65-F5344CB8AC3E}">
        <p14:creationId xmlns:p14="http://schemas.microsoft.com/office/powerpoint/2010/main" val="194854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160623" y="1523813"/>
            <a:ext cx="8509731" cy="46268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a:ea typeface="+mn-ea"/>
                <a:cs typeface="+mn-cs"/>
              </a:rPr>
              <a:t>Believe: John 3:16</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a:ea typeface="+mn-ea"/>
                <a:cs typeface="+mn-cs"/>
              </a:rPr>
              <a:t>Repent: Acts 2:38</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a:ea typeface="+mn-ea"/>
                <a:cs typeface="+mn-cs"/>
              </a:rPr>
              <a:t>Confess: Romans 10:9-10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a:ea typeface="+mn-ea"/>
                <a:cs typeface="+mn-cs"/>
              </a:rPr>
              <a:t>Be</a:t>
            </a:r>
            <a:r>
              <a:rPr kumimoji="0" lang="en-US" sz="3200" b="1" i="0" u="none" strike="noStrike" kern="1200" cap="none" spc="0" normalizeH="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a:ea typeface="+mn-ea"/>
                <a:cs typeface="+mn-cs"/>
              </a:rPr>
              <a:t> baptized</a:t>
            </a:r>
            <a: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a:ea typeface="+mn-ea"/>
                <a:cs typeface="+mn-cs"/>
              </a:rPr>
              <a:t>: 1 Peter 3:21</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a:ea typeface="+mn-ea"/>
                <a:cs typeface="+mn-cs"/>
              </a:rPr>
              <a:t>Live Faithfully: Revelation 2:10</a:t>
            </a:r>
          </a:p>
        </p:txBody>
      </p:sp>
      <p:sp>
        <p:nvSpPr>
          <p:cNvPr id="6" name="TextBox 5"/>
          <p:cNvSpPr txBox="1"/>
          <p:nvPr/>
        </p:nvSpPr>
        <p:spPr>
          <a:xfrm>
            <a:off x="177617" y="223666"/>
            <a:ext cx="8104610" cy="769441"/>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AR JULIAN"/>
              </a:rPr>
              <a:t>What does God ask of you?</a:t>
            </a:r>
          </a:p>
        </p:txBody>
      </p:sp>
    </p:spTree>
    <p:extLst>
      <p:ext uri="{BB962C8B-B14F-4D97-AF65-F5344CB8AC3E}">
        <p14:creationId xmlns:p14="http://schemas.microsoft.com/office/powerpoint/2010/main" val="348493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1000"/>
                                        <p:tgtEl>
                                          <p:spTgt spid="5">
                                            <p:txEl>
                                              <p:pRg st="6" end="6"/>
                                            </p:txEl>
                                          </p:spTgt>
                                        </p:tgtEl>
                                      </p:cBhvr>
                                    </p:animEffect>
                                    <p:anim calcmode="lin" valueType="num">
                                      <p:cBhvr>
                                        <p:cTn id="2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1000"/>
                                        <p:tgtEl>
                                          <p:spTgt spid="5">
                                            <p:txEl>
                                              <p:pRg st="8" end="8"/>
                                            </p:txEl>
                                          </p:spTgt>
                                        </p:tgtEl>
                                      </p:cBhvr>
                                    </p:animEffect>
                                    <p:anim calcmode="lin" valueType="num">
                                      <p:cBhvr>
                                        <p:cTn id="36"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43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15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46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76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35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15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09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202</TotalTime>
  <Words>595</Words>
  <Application>Microsoft Office PowerPoint</Application>
  <PresentationFormat>On-screen Show (4:3)</PresentationFormat>
  <Paragraphs>28</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 JULIAN</vt:lpstr>
      <vt:lpstr>Arial</vt:lpstr>
      <vt:lpstr>Arial Black</vt:lpstr>
      <vt:lpstr>Calibri</vt:lpstr>
      <vt:lpstr>Calibri Light</vt:lpstr>
      <vt:lpstr>Office Theme</vt:lpstr>
      <vt:lpstr>Rapa Nui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Rapa Nui Report</dc:title>
  <dc:creator>josh blackmer</dc:creator>
  <cp:lastModifiedBy>josh blackmer</cp:lastModifiedBy>
  <cp:revision>20</cp:revision>
  <dcterms:created xsi:type="dcterms:W3CDTF">2016-10-20T16:00:26Z</dcterms:created>
  <dcterms:modified xsi:type="dcterms:W3CDTF">2016-10-23T20:13:17Z</dcterms:modified>
</cp:coreProperties>
</file>