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64" r:id="rId3"/>
    <p:sldId id="258" r:id="rId4"/>
    <p:sldId id="257" r:id="rId5"/>
    <p:sldId id="259" r:id="rId6"/>
    <p:sldId id="261" r:id="rId7"/>
    <p:sldId id="262" r:id="rId8"/>
    <p:sldId id="260" r:id="rId9"/>
    <p:sldId id="263" r:id="rId10"/>
    <p:sldId id="265" r:id="rId1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32" autoAdjust="0"/>
    <p:restoredTop sz="94660"/>
  </p:normalViewPr>
  <p:slideViewPr>
    <p:cSldViewPr>
      <p:cViewPr varScale="1">
        <p:scale>
          <a:sx n="124" d="100"/>
          <a:sy n="124" d="100"/>
        </p:scale>
        <p:origin x="-101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Book Antiqua" pitchFamily="18" charset="0"/>
              </a:defRPr>
            </a:lvl1pPr>
          </a:lstStyle>
          <a:p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Book Antiqua" pitchFamily="18" charset="0"/>
              </a:defRPr>
            </a:lvl1pPr>
          </a:lstStyle>
          <a:p>
            <a:fld id="{5704C1F3-6F99-47EA-9179-CB38951A11A0}" type="datetimeFigureOut">
              <a:rPr lang="en-US"/>
              <a:pPr/>
              <a:t>7/10/2011</a:t>
            </a:fld>
            <a:endParaRPr lang="en-US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Book Antiqua" pitchFamily="18" charset="0"/>
              </a:defRPr>
            </a:lvl1pPr>
          </a:lstStyle>
          <a:p>
            <a:endParaRPr lang="en-US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Book Antiqua" pitchFamily="18" charset="0"/>
              </a:defRPr>
            </a:lvl1pPr>
          </a:lstStyle>
          <a:p>
            <a:fld id="{B263BF50-12C1-4CE3-97E7-48B046EB1DF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58C690-FD8F-447C-830C-B9C576DF7BA9}" type="datetimeFigureOut">
              <a:rPr lang="en-US"/>
              <a:pPr>
                <a:defRPr/>
              </a:pPr>
              <a:t>7/10/2011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29429-16C1-4AC5-B7EF-57C8192765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2B94C0-CD2F-4C08-8F26-1BD56881A84A}" type="datetimeFigureOut">
              <a:rPr lang="en-US"/>
              <a:pPr>
                <a:defRPr/>
              </a:pPr>
              <a:t>7/10/2011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28253-911A-43B7-9DC4-ADA0961F05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37AFB5-01D6-4A6F-BF7B-1C3F6E746A15}" type="datetimeFigureOut">
              <a:rPr lang="en-US"/>
              <a:pPr>
                <a:defRPr/>
              </a:pPr>
              <a:t>7/10/2011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1D7E4E-7F4B-40D8-87A5-72F57579AD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97F58-24E4-4849-834F-D3303C72537D}" type="datetimeFigureOut">
              <a:rPr lang="en-US"/>
              <a:pPr>
                <a:defRPr/>
              </a:pPr>
              <a:t>7/10/2011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6CB9AE-C630-4C03-A621-26449C634D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EF8DC2-2C7B-4289-8DD2-494F29F4F78A}" type="datetimeFigureOut">
              <a:rPr lang="en-US"/>
              <a:pPr>
                <a:defRPr/>
              </a:pPr>
              <a:t>7/10/2011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1B4BC5-F4CC-4BB1-9AA8-F56A59A0C8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E3315B-AD68-4633-8700-6EC2D7007178}" type="datetimeFigureOut">
              <a:rPr lang="en-US"/>
              <a:pPr>
                <a:defRPr/>
              </a:pPr>
              <a:t>7/10/2011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E5E8C0-8CCD-4044-9AC8-02DDA3B88B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C5DEDC-C252-4738-9A16-883BCAC8B365}" type="datetimeFigureOut">
              <a:rPr lang="en-US"/>
              <a:pPr>
                <a:defRPr/>
              </a:pPr>
              <a:t>7/10/2011</a:t>
            </a:fld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582BF3-4984-4912-9BD8-A988594FE5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FDD704-2374-4E46-B435-A3372F1D371E}" type="datetimeFigureOut">
              <a:rPr lang="en-US"/>
              <a:pPr>
                <a:defRPr/>
              </a:pPr>
              <a:t>7/10/2011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B77FB8-FBAD-489C-B479-B01709CC83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4137F3-19D4-4AC4-BD30-022C6D339EC5}" type="datetimeFigureOut">
              <a:rPr lang="en-US"/>
              <a:pPr>
                <a:defRPr/>
              </a:pPr>
              <a:t>7/10/2011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D6ADC-D55D-441E-8CA6-A75935B575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9B6485-793F-4127-977D-6A5DC9F51AA2}" type="datetimeFigureOut">
              <a:rPr lang="en-US"/>
              <a:pPr>
                <a:defRPr/>
              </a:pPr>
              <a:t>7/10/2011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3263B9-F04E-4317-A217-39516D282C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94E07-F657-474F-BAB2-0E3E31248925}" type="datetimeFigureOut">
              <a:rPr lang="en-US"/>
              <a:pPr>
                <a:defRPr/>
              </a:pPr>
              <a:t>7/10/2011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6B3244-7405-4BCB-BD43-33D977837C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C5088E4-F8E0-497F-A090-5650C8576FEB}" type="datetimeFigureOut">
              <a:rPr lang="en-US"/>
              <a:pPr>
                <a:defRPr/>
              </a:pPr>
              <a:t>7/10/2011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0F38356-89FE-40B2-94DE-82097FF564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72" r:id="rId3"/>
    <p:sldLayoutId id="2147483669" r:id="rId4"/>
    <p:sldLayoutId id="2147483668" r:id="rId5"/>
    <p:sldLayoutId id="2147483667" r:id="rId6"/>
    <p:sldLayoutId id="2147483666" r:id="rId7"/>
    <p:sldLayoutId id="2147483665" r:id="rId8"/>
    <p:sldLayoutId id="2147483664" r:id="rId9"/>
    <p:sldLayoutId id="2147483663" r:id="rId10"/>
    <p:sldLayoutId id="214748366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fontAlgn="base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2275" y="1371600"/>
            <a:ext cx="8229600" cy="18288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314" name="Subtitle 2"/>
          <p:cNvSpPr>
            <a:spLocks noGrp="1"/>
          </p:cNvSpPr>
          <p:nvPr>
            <p:ph type="subTitle" idx="1"/>
          </p:nvPr>
        </p:nvSpPr>
        <p:spPr>
          <a:xfrm>
            <a:off x="1371600" y="3332163"/>
            <a:ext cx="6400800" cy="175260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3" cstate="print">
            <a:lum bright="13000" contrast="23000"/>
          </a:blip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-76200" y="228600"/>
            <a:ext cx="94488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2700000" algn="ctr" rotWithShape="0">
                    <a:schemeClr val="bg1"/>
                  </a:outerShdw>
                </a:effectLst>
                <a:latin typeface="Agency FB" pitchFamily="34" charset="0"/>
              </a:rPr>
              <a:t>SR. HIGH MISSION REPORT 2011</a:t>
            </a:r>
          </a:p>
          <a:p>
            <a:pPr algn="ctr"/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50800" dir="2700000" algn="ctr" rotWithShape="0">
                    <a:schemeClr val="bg1"/>
                  </a:outerShdw>
                </a:effectLst>
                <a:latin typeface="Agency FB" pitchFamily="34" charset="0"/>
              </a:rPr>
              <a:t>Cross Plains, Texas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What Is A Mission Trip For?</a:t>
            </a:r>
            <a:endParaRPr lang="en-US" dirty="0"/>
          </a:p>
        </p:txBody>
      </p:sp>
      <p:sp>
        <p:nvSpPr>
          <p:cNvPr id="2253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To help the church in other areas.</a:t>
            </a:r>
          </a:p>
          <a:p>
            <a:r>
              <a:rPr lang="en-US" b="1" dirty="0" smtClean="0"/>
              <a:t>To help us become better people.</a:t>
            </a:r>
          </a:p>
          <a:p>
            <a:r>
              <a:rPr lang="en-US" b="1" dirty="0" smtClean="0"/>
              <a:t>To glorify God.</a:t>
            </a:r>
          </a:p>
          <a:p>
            <a:r>
              <a:rPr lang="en-US" b="1" dirty="0" smtClean="0"/>
              <a:t>To impact the lives of those who are not members.</a:t>
            </a:r>
          </a:p>
          <a:p>
            <a:pPr>
              <a:buFont typeface="Wingdings 2" pitchFamily="18" charset="2"/>
              <a:buNone/>
            </a:pPr>
            <a:endParaRPr lang="en-US" b="1" dirty="0" smtClean="0"/>
          </a:p>
          <a:p>
            <a:endParaRPr lang="en-US" b="1" dirty="0" smtClean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Trip Details</a:t>
            </a:r>
            <a:endParaRPr lang="en-US" dirty="0"/>
          </a:p>
        </p:txBody>
      </p:sp>
      <p:sp>
        <p:nvSpPr>
          <p:cNvPr id="1433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Mission Team: 17 altogether, 7 from PBL and 10 from Central in Moore, OK.</a:t>
            </a:r>
          </a:p>
          <a:p>
            <a:r>
              <a:rPr lang="en-US" b="1" dirty="0" smtClean="0"/>
              <a:t>Location: Cross Plains, Texas (Aaron Austin’s Dad is the minister there) Population is 1068.</a:t>
            </a:r>
          </a:p>
          <a:p>
            <a:r>
              <a:rPr lang="en-US" b="1" dirty="0" smtClean="0"/>
              <a:t>Flew out of Ft. Lauderdale into Dallas on the 24</a:t>
            </a:r>
            <a:r>
              <a:rPr lang="en-US" b="1" baseline="30000" dirty="0" smtClean="0"/>
              <a:t>th</a:t>
            </a:r>
            <a:r>
              <a:rPr lang="en-US" b="1" dirty="0" smtClean="0"/>
              <a:t>. Central picked us up on the 25</a:t>
            </a:r>
            <a:r>
              <a:rPr lang="en-US" b="1" baseline="30000" dirty="0" smtClean="0"/>
              <a:t>th</a:t>
            </a:r>
            <a:r>
              <a:rPr lang="en-US" b="1" dirty="0" smtClean="0"/>
              <a:t> and we got to Cross Plains around 2 pm. Got home July 1</a:t>
            </a:r>
            <a:r>
              <a:rPr lang="en-US" b="1" baseline="30000" dirty="0" smtClean="0"/>
              <a:t>st</a:t>
            </a:r>
            <a:r>
              <a:rPr lang="en-US" b="1" dirty="0" smtClean="0"/>
              <a:t>  around 7:30 pm.</a:t>
            </a:r>
          </a:p>
          <a:p>
            <a:r>
              <a:rPr lang="en-US" b="1" dirty="0" smtClean="0"/>
              <a:t>What We Did: Knocked on doors, put on a VBS, service work, worked with their youth. </a:t>
            </a:r>
          </a:p>
          <a:p>
            <a:endParaRPr lang="en-US" b="1" dirty="0" smtClean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2" descr="C:\Users\CASEYH~1\AppData\Local\Temp\269929_241919945819768_100000052942325_1028253_3246394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Vacation Bible School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281113"/>
            <a:ext cx="3833813" cy="287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" y="4267200"/>
            <a:ext cx="29718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C:\Users\CASEYH~1\AppData\Local\Temp\265472_10150362482289638_623069637_10165478_7676124_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12954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44925" y="3733800"/>
            <a:ext cx="4065588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Service Work</a:t>
            </a:r>
            <a:endParaRPr lang="en-US" dirty="0"/>
          </a:p>
        </p:txBody>
      </p:sp>
      <p:pic>
        <p:nvPicPr>
          <p:cNvPr id="174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4700" y="3276600"/>
            <a:ext cx="2616200" cy="348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704850"/>
            <a:ext cx="2667000" cy="35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3200" y="196850"/>
            <a:ext cx="2170113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3730625"/>
            <a:ext cx="2286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6413" y="3200400"/>
            <a:ext cx="2603500" cy="347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5" name="TextBox 3"/>
          <p:cNvSpPr txBox="1">
            <a:spLocks noChangeArrowheads="1"/>
          </p:cNvSpPr>
          <p:nvPr/>
        </p:nvSpPr>
        <p:spPr bwMode="auto">
          <a:xfrm>
            <a:off x="2971800" y="1447800"/>
            <a:ext cx="33528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>
                <a:latin typeface="Book Antiqua" pitchFamily="18" charset="0"/>
              </a:rPr>
              <a:t>Painted a building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Book Antiqua" pitchFamily="18" charset="0"/>
              </a:rPr>
              <a:t>Laid a sidewalk and worked for a man with a immobile wife.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Book Antiqua" pitchFamily="18" charset="0"/>
              </a:rPr>
              <a:t>Knocked Doors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Service Work</a:t>
            </a:r>
            <a:endParaRPr lang="en-US" dirty="0"/>
          </a:p>
        </p:txBody>
      </p:sp>
      <p:pic>
        <p:nvPicPr>
          <p:cNvPr id="18434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4788" y="1227138"/>
            <a:ext cx="3578225" cy="268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382713"/>
            <a:ext cx="2590800" cy="345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3600" y="35052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Relationships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dirty="0" smtClean="0"/>
              <a:t>Built a close bond to two families with teens. The Goode and the Lawrence family. 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dirty="0" smtClean="0"/>
              <a:t>Built a close relationship with their host families.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 dirty="0" smtClean="0"/>
          </a:p>
          <a:p>
            <a:pPr marL="137160" indent="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en-US" dirty="0"/>
          </a:p>
        </p:txBody>
      </p:sp>
      <p:pic>
        <p:nvPicPr>
          <p:cNvPr id="19459" name="Picture 6" descr="C:\Users\CASEYH~1\AppData\Local\Temp\271581_10150362490424638_623069637_10165686_3318808_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40350" y="3124200"/>
            <a:ext cx="268605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7" descr="C:\Users\CASEYH~1\AppData\Local\Temp\264625_198715533510665_100001166602395_517435_287879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2763" y="35052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Relationships</a:t>
            </a:r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563688"/>
            <a:ext cx="3616325" cy="482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1609725"/>
            <a:ext cx="3581400" cy="477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0" y="2009775"/>
            <a:ext cx="3048000" cy="406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9154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300" dirty="0" smtClean="0"/>
              <a:t>Some Comments Made About Our Teens</a:t>
            </a:r>
            <a:endParaRPr lang="en-US" sz="3300" dirty="0"/>
          </a:p>
        </p:txBody>
      </p:sp>
      <p:sp>
        <p:nvSpPr>
          <p:cNvPr id="2150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“I have never seen our kids this excited about the Bible.”</a:t>
            </a:r>
          </a:p>
          <a:p>
            <a:r>
              <a:rPr lang="en-US" b="1" dirty="0" smtClean="0"/>
              <a:t>“You guys have shown our teens what a youth group looks like and how they should act.”</a:t>
            </a:r>
          </a:p>
          <a:p>
            <a:r>
              <a:rPr lang="en-US" b="1" dirty="0" smtClean="0"/>
              <a:t>“You have inspired our youth because they now know that there are other teens that are trying to live a good life.”</a:t>
            </a:r>
          </a:p>
          <a:p>
            <a:r>
              <a:rPr lang="en-US" b="1" dirty="0" smtClean="0"/>
              <a:t>“It is good to see young people who have a heart to serve.”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1612</TotalTime>
  <Words>274</Words>
  <Application>Microsoft Office PowerPoint</Application>
  <PresentationFormat>On-screen Show (4:3)</PresentationFormat>
  <Paragraphs>27</Paragraphs>
  <Slides>10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Apex</vt:lpstr>
      <vt:lpstr>Slide 1</vt:lpstr>
      <vt:lpstr>Trip Details</vt:lpstr>
      <vt:lpstr>Slide 3</vt:lpstr>
      <vt:lpstr>Vacation Bible School</vt:lpstr>
      <vt:lpstr>Service Work</vt:lpstr>
      <vt:lpstr>Service Work</vt:lpstr>
      <vt:lpstr>Relationships</vt:lpstr>
      <vt:lpstr>Relationships</vt:lpstr>
      <vt:lpstr>Some Comments Made About Our Teens</vt:lpstr>
      <vt:lpstr>What Is A Mission Trip For?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Casey Haynes</dc:creator>
  <cp:lastModifiedBy>David</cp:lastModifiedBy>
  <cp:revision>10</cp:revision>
  <dcterms:created xsi:type="dcterms:W3CDTF">2011-07-10T14:38:13Z</dcterms:created>
  <dcterms:modified xsi:type="dcterms:W3CDTF">2011-07-10T21:42:35Z</dcterms:modified>
</cp:coreProperties>
</file>