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88A7A-5A6F-4C2D-83DB-AFCE5661F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841A91-585A-4CB1-AB87-1EDACDA3F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9E40C-2C21-4640-A024-F70426845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8D83-FF62-4E58-825E-22CF06DB13D5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7CA96-2F3F-4AFB-8632-791DEE73B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AC72A-DF17-4FBF-A928-C1435456A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F1A1-7877-4CAA-A268-9199BB16023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F2E89E-2EFA-4A5B-9A65-157560ECF5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6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0B1AF-589E-466A-9DBA-A3A1C8476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F350F7-CBB9-4B93-ABCA-7FACC8946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DB92B-9D5C-4FA1-9004-689A53D7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8D83-FF62-4E58-825E-22CF06DB13D5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21EC4-E6B1-4591-B583-0C71AAD2F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70C63-D93E-4177-97A9-3DFA7CC6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F1A1-7877-4CAA-A268-9199BB160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84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4526E3-3F03-4BF9-A5F8-657451729C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E5C6CC-9A25-498A-A0E9-9073E76DE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89B5E-B0F8-477F-981F-FF3B8B8EF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8D83-FF62-4E58-825E-22CF06DB13D5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79090-3619-47D3-B114-A3A0BA7D9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2378F-B3E6-4B9C-89C5-2AF11BD7F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F1A1-7877-4CAA-A268-9199BB160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4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0CC739-D0F3-4777-A905-F49498A892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B61709-6536-4581-9E20-B9850EBDA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39" y="136525"/>
            <a:ext cx="11706045" cy="1200569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FE84F-E0C4-41EF-BB5D-1DD7B6636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39" y="1582219"/>
            <a:ext cx="11362443" cy="492209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  <a:effectLst>
                  <a:glow rad="762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tx1"/>
                </a:solidFill>
                <a:effectLst>
                  <a:glow rad="76200">
                    <a:schemeClr val="bg1"/>
                  </a:glow>
                </a:effectLst>
              </a:defRPr>
            </a:lvl2pPr>
            <a:lvl3pPr>
              <a:defRPr sz="2400" b="1">
                <a:solidFill>
                  <a:schemeClr val="tx1"/>
                </a:solidFill>
                <a:effectLst>
                  <a:glow rad="76200">
                    <a:schemeClr val="bg1"/>
                  </a:glow>
                </a:effectLst>
              </a:defRPr>
            </a:lvl3pPr>
            <a:lvl4pPr>
              <a:defRPr sz="2000" b="1">
                <a:solidFill>
                  <a:schemeClr val="tx1"/>
                </a:solidFill>
                <a:effectLst>
                  <a:glow rad="76200">
                    <a:schemeClr val="bg1"/>
                  </a:glow>
                </a:effectLst>
              </a:defRPr>
            </a:lvl4pPr>
            <a:lvl5pPr>
              <a:defRPr sz="2000" b="1">
                <a:solidFill>
                  <a:schemeClr val="tx1"/>
                </a:solidFill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3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219BB-098B-4A37-BAA0-E9786FE31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48EBE-699C-4CB7-BB40-4ECB9062F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C969E-AE07-41B7-85BA-D1ABBD475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8D83-FF62-4E58-825E-22CF06DB13D5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A5E1E-0B3E-4F93-8192-41C95D2C9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ADE8E-10E1-46F1-8DFB-A7BB30C08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F1A1-7877-4CAA-A268-9199BB160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7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BA73F-80AB-4D2C-A20A-351C7B2F7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CD20F-0336-4427-AE59-79E2C8FD4A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0FAE8-3AC5-4155-871F-40BEE504C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C1696D-21ED-4752-89B4-EFA10B86C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8D83-FF62-4E58-825E-22CF06DB13D5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04F65-2CC8-4475-8A5B-318694F79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B82028-782B-482E-94F9-A96549AD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F1A1-7877-4CAA-A268-9199BB160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D71E-C487-4D0E-83BB-C0A696C6B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970FE-616B-4F03-B051-C83047A8E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9B9ACF-50CA-47B6-883C-73B498B4B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F023E5-9758-4B98-BF71-2E0344AE7A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0478EE-B108-4115-98EF-8B623EF52F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93E28E-B9AA-4493-8C55-F887671C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8D83-FF62-4E58-825E-22CF06DB13D5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2BF325-00F0-4DAD-B06D-EDB48038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1217AB-63EC-4C83-A341-F960F50CE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F1A1-7877-4CAA-A268-9199BB160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46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20FF8-B146-4680-BA5B-6F458D522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CE2B34-779A-422B-8AF5-B7EBAD7FF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8D83-FF62-4E58-825E-22CF06DB13D5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5C13CE-379D-4505-8DDB-EB7EBA8AB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D5B54-770C-452A-9F5D-81B6ED1CF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F1A1-7877-4CAA-A268-9199BB160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7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BBA78A-20BF-4ACA-9D2D-C26A040E5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8D83-FF62-4E58-825E-22CF06DB13D5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7F8389-DA18-452A-AF18-5A9B05CE2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69FFD-7198-4189-9001-523F049C2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F1A1-7877-4CAA-A268-9199BB160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0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F227C-B0D2-4A12-944B-9F61EED56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70F5C-4C69-43F8-90F6-1501E069A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F05FC-CA49-43BF-B216-78E0B43DE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39923-2708-46CC-B45E-B7D98F9F3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8D83-FF62-4E58-825E-22CF06DB13D5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50E8C-B3FD-4531-AF95-C099E4B77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B512F-0C61-428D-B6EE-5BE816237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F1A1-7877-4CAA-A268-9199BB160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12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E726-7447-4E76-B083-4702CE37C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C23416-AE95-4A05-A62D-0C1575582E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378713-0BC4-49CA-B022-C286876DD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956CF-FF45-42AD-9385-565347269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8D83-FF62-4E58-825E-22CF06DB13D5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BC1A07-3861-4004-AA26-F268E8CAF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DBAF0-A5E1-46B2-BC6E-A8E813CC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F1A1-7877-4CAA-A268-9199BB160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9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D2E5B3-DB47-4108-82E1-1262389DF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E36BD-9207-43EF-AA4F-E33679E1A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5A619-4258-45F8-B402-EDE0C13FF0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78D83-FF62-4E58-825E-22CF06DB13D5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9A35A-731E-47A5-BB8D-AD2011896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964CF-B837-4678-841D-517DB8174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CF1A1-7877-4CAA-A268-9199BB160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6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8A88E5-BF51-47FA-BC22-5ACC32B27D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58781" r="5967" b="23441"/>
          <a:stretch/>
        </p:blipFill>
        <p:spPr>
          <a:xfrm>
            <a:off x="491612" y="4031226"/>
            <a:ext cx="10972801" cy="121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76ED83-46FE-4F73-BA2F-B6BA0FDEC4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46738" r="5967" b="41219"/>
          <a:stretch/>
        </p:blipFill>
        <p:spPr>
          <a:xfrm>
            <a:off x="491611" y="3205316"/>
            <a:ext cx="10972801" cy="8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8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24910-8528-43E6-8816-5D33CC715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39" y="67701"/>
            <a:ext cx="11706045" cy="1337094"/>
          </a:xfrm>
        </p:spPr>
        <p:txBody>
          <a:bodyPr>
            <a:noAutofit/>
          </a:bodyPr>
          <a:lstStyle/>
          <a:p>
            <a:r>
              <a:rPr lang="en-US" sz="4800" dirty="0"/>
              <a:t>The God of Heaven Has</a:t>
            </a:r>
            <a:br>
              <a:rPr lang="en-US" sz="4800" dirty="0"/>
            </a:br>
            <a:r>
              <a:rPr lang="en-US" sz="4800" dirty="0"/>
              <a:t>A Personal Relationship with His Children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64754-FE1E-4668-A844-4CBF58C35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 has promised an exclusive bond with them</a:t>
            </a:r>
            <a:br>
              <a:rPr lang="en-US" dirty="0"/>
            </a:br>
            <a:r>
              <a:rPr lang="en-US" dirty="0"/>
              <a:t>(Ex. 6:6-8; Deut. 7:6-9; Heb. 8:10; 1 Pet. 2:9-10)</a:t>
            </a:r>
          </a:p>
          <a:p>
            <a:r>
              <a:rPr lang="en-US" dirty="0"/>
              <a:t>He has promised to dwell with them </a:t>
            </a:r>
            <a:br>
              <a:rPr lang="en-US" dirty="0"/>
            </a:br>
            <a:r>
              <a:rPr lang="en-US" dirty="0"/>
              <a:t>(Heb. 13:5; Isa. 43:1-5)</a:t>
            </a:r>
          </a:p>
          <a:p>
            <a:r>
              <a:rPr lang="en-US" dirty="0"/>
              <a:t>He has promised to work for, with and within them </a:t>
            </a:r>
            <a:br>
              <a:rPr lang="en-US" dirty="0"/>
            </a:br>
            <a:r>
              <a:rPr lang="en-US" dirty="0"/>
              <a:t>(Rom. 8:28; 1 Cor. 3:9; Phil. 1:6; 2:12-13; Eph. 3:20)</a:t>
            </a:r>
          </a:p>
          <a:p>
            <a:r>
              <a:rPr lang="en-US" dirty="0"/>
              <a:t>He has promised to protect them </a:t>
            </a:r>
            <a:br>
              <a:rPr lang="en-US" dirty="0"/>
            </a:br>
            <a:r>
              <a:rPr lang="en-US" dirty="0"/>
              <a:t>(Josh. 1:5, 9; Isa. 41:10; Heb. 13:6)</a:t>
            </a:r>
          </a:p>
          <a:p>
            <a:r>
              <a:rPr lang="en-US" dirty="0"/>
              <a:t>He has promised to hear and answer them </a:t>
            </a:r>
            <a:br>
              <a:rPr lang="en-US" dirty="0"/>
            </a:br>
            <a:r>
              <a:rPr lang="en-US" dirty="0"/>
              <a:t>(1 John 5:14-15; 1 Pet. 3:12; Matt. 7:7)</a:t>
            </a:r>
          </a:p>
        </p:txBody>
      </p:sp>
    </p:spTree>
    <p:extLst>
      <p:ext uri="{BB962C8B-B14F-4D97-AF65-F5344CB8AC3E}">
        <p14:creationId xmlns:p14="http://schemas.microsoft.com/office/powerpoint/2010/main" val="3168936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24910-8528-43E6-8816-5D33CC715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39" y="67701"/>
            <a:ext cx="11706045" cy="1337094"/>
          </a:xfrm>
        </p:spPr>
        <p:txBody>
          <a:bodyPr>
            <a:noAutofit/>
          </a:bodyPr>
          <a:lstStyle/>
          <a:p>
            <a:r>
              <a:rPr lang="en-US" dirty="0"/>
              <a:t>Woe to Christians Who Live Like</a:t>
            </a:r>
            <a:br>
              <a:rPr lang="en-US" dirty="0"/>
            </a:br>
            <a:r>
              <a:rPr lang="en-US" sz="5400" dirty="0"/>
              <a:t>There Is No God!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64754-FE1E-4668-A844-4CBF58C35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1581912"/>
            <a:ext cx="11395494" cy="50306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Too many Christians, on their own, are:</a:t>
            </a:r>
          </a:p>
          <a:p>
            <a:pPr marL="461963"/>
            <a:r>
              <a:rPr lang="en-US" dirty="0"/>
              <a:t>Trying to deal with temptation</a:t>
            </a:r>
            <a:br>
              <a:rPr lang="en-US" dirty="0"/>
            </a:br>
            <a:r>
              <a:rPr lang="en-US" dirty="0"/>
              <a:t>(1 Cor. 10:13; Heb. 2:18)</a:t>
            </a:r>
          </a:p>
          <a:p>
            <a:pPr marL="461963"/>
            <a:r>
              <a:rPr lang="en-US" dirty="0"/>
              <a:t>Trying to deal with the guilt of sin</a:t>
            </a:r>
            <a:br>
              <a:rPr lang="en-US" dirty="0"/>
            </a:br>
            <a:r>
              <a:rPr lang="en-US" dirty="0"/>
              <a:t>(1 John 1:7-2:2)</a:t>
            </a:r>
          </a:p>
          <a:p>
            <a:pPr marL="461963"/>
            <a:r>
              <a:rPr lang="en-US" dirty="0"/>
              <a:t>Trying to handle the devil</a:t>
            </a:r>
            <a:br>
              <a:rPr lang="en-US" dirty="0"/>
            </a:br>
            <a:r>
              <a:rPr lang="en-US" dirty="0"/>
              <a:t>(Eph. 6:10-11; 1 John 4:4)</a:t>
            </a:r>
          </a:p>
          <a:p>
            <a:pPr marL="461963"/>
            <a:r>
              <a:rPr lang="en-US" dirty="0"/>
              <a:t>Trying to raise their children</a:t>
            </a:r>
            <a:br>
              <a:rPr lang="en-US" dirty="0"/>
            </a:br>
            <a:r>
              <a:rPr lang="en-US" dirty="0"/>
              <a:t>(Psa. 127:1-5; Eph. 6:4; Matt. 7:7-11)</a:t>
            </a:r>
          </a:p>
          <a:p>
            <a:pPr marL="461963"/>
            <a:r>
              <a:rPr lang="en-US" dirty="0"/>
              <a:t>Trying to succeed in marriage</a:t>
            </a:r>
            <a:br>
              <a:rPr lang="en-US" dirty="0"/>
            </a:br>
            <a:r>
              <a:rPr lang="en-US" dirty="0"/>
              <a:t>(Matt. 19:6; Gen. 2:24; Eph. 5:22-33; 1 Pet. 3:7)</a:t>
            </a:r>
          </a:p>
        </p:txBody>
      </p:sp>
    </p:spTree>
    <p:extLst>
      <p:ext uri="{BB962C8B-B14F-4D97-AF65-F5344CB8AC3E}">
        <p14:creationId xmlns:p14="http://schemas.microsoft.com/office/powerpoint/2010/main" val="2568520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24910-8528-43E6-8816-5D33CC715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39" y="67701"/>
            <a:ext cx="11706045" cy="1337094"/>
          </a:xfrm>
        </p:spPr>
        <p:txBody>
          <a:bodyPr>
            <a:noAutofit/>
          </a:bodyPr>
          <a:lstStyle/>
          <a:p>
            <a:r>
              <a:rPr lang="en-US" dirty="0"/>
              <a:t>Woe to Christians Who Live Like</a:t>
            </a:r>
            <a:br>
              <a:rPr lang="en-US" dirty="0"/>
            </a:br>
            <a:r>
              <a:rPr lang="en-US" sz="5400" dirty="0"/>
              <a:t>There Is No God!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64754-FE1E-4668-A844-4CBF58C35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1581912"/>
            <a:ext cx="11395494" cy="41099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Too many Christians, on their own, are:</a:t>
            </a:r>
          </a:p>
          <a:p>
            <a:pPr marL="461963"/>
            <a:r>
              <a:rPr lang="en-US" dirty="0"/>
              <a:t>Trying to do the Lord’s work</a:t>
            </a:r>
            <a:br>
              <a:rPr lang="en-US" dirty="0"/>
            </a:br>
            <a:r>
              <a:rPr lang="en-US" dirty="0"/>
              <a:t>(Phil. 2:12-13; 1 Cor. 3:5-9; Heb. 13:21)</a:t>
            </a:r>
          </a:p>
          <a:p>
            <a:pPr marL="461963"/>
            <a:r>
              <a:rPr lang="en-US" dirty="0"/>
              <a:t>Struggling with trials of being a Christian </a:t>
            </a:r>
            <a:br>
              <a:rPr lang="en-US" dirty="0"/>
            </a:br>
            <a:r>
              <a:rPr lang="en-US" dirty="0"/>
              <a:t>(1 Pet. 4:12-19; 5:10-11)</a:t>
            </a:r>
          </a:p>
          <a:p>
            <a:pPr marL="461963"/>
            <a:r>
              <a:rPr lang="en-US" dirty="0"/>
              <a:t>Carrying the stresses/burdens of life </a:t>
            </a:r>
            <a:br>
              <a:rPr lang="en-US" dirty="0"/>
            </a:br>
            <a:r>
              <a:rPr lang="en-US" dirty="0"/>
              <a:t>(1 Pet. 5:7; Phil. 4:4-7)</a:t>
            </a:r>
          </a:p>
          <a:p>
            <a:pPr marL="461963"/>
            <a:r>
              <a:rPr lang="en-US" dirty="0"/>
              <a:t>Worrying about life </a:t>
            </a:r>
            <a:br>
              <a:rPr lang="en-US" dirty="0"/>
            </a:br>
            <a:r>
              <a:rPr lang="en-US" dirty="0"/>
              <a:t>(Matt. 6:25-34; Phil. 4:4-7)</a:t>
            </a:r>
          </a:p>
        </p:txBody>
      </p:sp>
    </p:spTree>
    <p:extLst>
      <p:ext uri="{BB962C8B-B14F-4D97-AF65-F5344CB8AC3E}">
        <p14:creationId xmlns:p14="http://schemas.microsoft.com/office/powerpoint/2010/main" val="3773501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24910-8528-43E6-8816-5D33CC715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39" y="67701"/>
            <a:ext cx="11706045" cy="1337094"/>
          </a:xfrm>
        </p:spPr>
        <p:txBody>
          <a:bodyPr>
            <a:noAutofit/>
          </a:bodyPr>
          <a:lstStyle/>
          <a:p>
            <a:r>
              <a:rPr lang="en-US" sz="6600" dirty="0"/>
              <a:t>What Can We Do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64754-FE1E-4668-A844-4CBF58C35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1581912"/>
            <a:ext cx="11395494" cy="503069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u="sng" dirty="0"/>
              <a:t>TRUST</a:t>
            </a:r>
            <a:r>
              <a:rPr lang="en-US" sz="3600" dirty="0"/>
              <a:t>:</a:t>
            </a:r>
          </a:p>
          <a:p>
            <a:pPr marL="341313"/>
            <a:r>
              <a:rPr lang="en-US" sz="3600" dirty="0"/>
              <a:t>God never called us to be self-sufficient (2 Cor. 3:5)</a:t>
            </a:r>
          </a:p>
          <a:p>
            <a:pPr marL="341313"/>
            <a:r>
              <a:rPr lang="en-US" sz="3600" dirty="0"/>
              <a:t>God knows our needs and supplies them (Matt. 6:8; Phil. 4:19)</a:t>
            </a:r>
          </a:p>
          <a:p>
            <a:pPr marL="341313"/>
            <a:r>
              <a:rPr lang="en-US" sz="3600" dirty="0"/>
              <a:t>God is working in us for His pleasure (Phil. 2:12-13)</a:t>
            </a:r>
          </a:p>
          <a:p>
            <a:pPr marL="341313"/>
            <a:r>
              <a:rPr lang="en-US" sz="3600" dirty="0"/>
              <a:t>God will work all things together for our good (Rom. 8:28)</a:t>
            </a:r>
          </a:p>
          <a:p>
            <a:pPr marL="341313"/>
            <a:r>
              <a:rPr lang="en-US" sz="3600" dirty="0"/>
              <a:t>God is able (Eph. 3:20; 2 Tim. 1:12; Dan. 3:17; Matt. 3:9)</a:t>
            </a:r>
          </a:p>
          <a:p>
            <a:pPr marL="0" indent="0">
              <a:buNone/>
            </a:pPr>
            <a:r>
              <a:rPr lang="en-US" sz="3600" u="sng" dirty="0"/>
              <a:t>KNOW</a:t>
            </a:r>
            <a:r>
              <a:rPr lang="en-US" sz="3600" dirty="0"/>
              <a:t>:</a:t>
            </a:r>
          </a:p>
          <a:p>
            <a:pPr marL="341313"/>
            <a:r>
              <a:rPr lang="en-US" sz="3600" dirty="0"/>
              <a:t>There is a God (Gen. 1:1; Heb. 3:4; Eph. 4:6; Rom. 11:36)</a:t>
            </a:r>
          </a:p>
          <a:p>
            <a:pPr marL="341313"/>
            <a:r>
              <a:rPr lang="en-US" sz="3600" dirty="0"/>
              <a:t>He is alive (Psa. 42:2; Jer. 10:10; Matt. 16:16)</a:t>
            </a:r>
          </a:p>
          <a:p>
            <a:pPr marL="341313"/>
            <a:r>
              <a:rPr lang="en-US" sz="3600" dirty="0"/>
              <a:t>In Him we live (Acts 17:28a; John 15:4-5; Gal. 2:20)</a:t>
            </a:r>
          </a:p>
          <a:p>
            <a:pPr marL="341313"/>
            <a:r>
              <a:rPr lang="en-US" sz="3600" dirty="0"/>
              <a:t>In Him we survive (Col. 1:17; 1 John 2:5-6; 1 Cor. 8:6)</a:t>
            </a:r>
          </a:p>
        </p:txBody>
      </p:sp>
    </p:spTree>
    <p:extLst>
      <p:ext uri="{BB962C8B-B14F-4D97-AF65-F5344CB8AC3E}">
        <p14:creationId xmlns:p14="http://schemas.microsoft.com/office/powerpoint/2010/main" val="997942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214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The God of Heaven Has A Personal Relationship with His Children</vt:lpstr>
      <vt:lpstr>Woe to Christians Who Live Like There Is No God!</vt:lpstr>
      <vt:lpstr>Woe to Christians Who Live Like There Is No God!</vt:lpstr>
      <vt:lpstr>What Can We Do About It?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6</cp:revision>
  <dcterms:created xsi:type="dcterms:W3CDTF">2019-03-23T19:59:15Z</dcterms:created>
  <dcterms:modified xsi:type="dcterms:W3CDTF">2019-03-24T12:39:21Z</dcterms:modified>
</cp:coreProperties>
</file>