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5" r:id="rId5"/>
    <p:sldId id="266" r:id="rId6"/>
    <p:sldId id="260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10521"/>
    <a:srgbClr val="FFFFFF"/>
    <a:srgbClr val="000000"/>
    <a:srgbClr val="010735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BDA0E-097B-4182-B030-B79BE6CCB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0AF4EA-5066-4109-9A47-65757E388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915400" cy="4495800"/>
          </a:xfrm>
        </p:spPr>
        <p:txBody>
          <a:bodyPr/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CC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1219200"/>
          </a:xfrm>
          <a:solidFill>
            <a:srgbClr val="010521">
              <a:alpha val="63922"/>
            </a:srgbClr>
          </a:solidFill>
          <a:ln w="28575">
            <a:solidFill>
              <a:srgbClr val="FFFFFF">
                <a:alpha val="49804"/>
              </a:srgb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81FE-46FD-45B5-98EA-AACAD9E8A5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DD86D2-54FF-46A1-B844-E57E5C4EAB6B}"/>
              </a:ext>
            </a:extLst>
          </p:cNvPr>
          <p:cNvSpPr txBox="1"/>
          <p:nvPr/>
        </p:nvSpPr>
        <p:spPr>
          <a:xfrm>
            <a:off x="1028700" y="5334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Pick up handout for today’s class on table in the back of the auditorium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457200">
              <a:lnSpc>
                <a:spcPct val="90000"/>
              </a:lnSpc>
            </a:pPr>
            <a:r>
              <a:rPr lang="en-US" dirty="0"/>
              <a:t>Emphasizes our relationship with God thru Christ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Emphasizes the authority He has given to us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Emphasizes consistency with the will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8. In the Name of Jesus</a:t>
            </a:r>
          </a:p>
          <a:p>
            <a:r>
              <a:rPr lang="en-US" sz="2800" dirty="0"/>
              <a:t>(</a:t>
            </a:r>
            <a:r>
              <a:rPr lang="it-IT" sz="2800" dirty="0"/>
              <a:t>John 14:13; 15:16; 16:23; Col. 3:17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2564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Jesus commanded us to pray (Matt. 6:9-13)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Jesus commanded us to pray for others (Mt. 5:44; Jas. 5:16)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Paul had a personal prayer list (Phil. 1:3; Col. 1:3; Eph. 5:16)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presence of the list itself is a reminder to pray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It affords the opportunity to talk to your </a:t>
            </a:r>
            <a:r>
              <a:rPr lang="en-US"/>
              <a:t>Father each day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list helps to ensure that you don’t “lie” to someone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It encourages you to be more mindful of others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It helps you to see God answering your prayers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It generates humility and greater dependence upon God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list will not forget what/who to pray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Top 10 Reasons You Should Have a Personal Prayer List </a:t>
            </a:r>
          </a:p>
        </p:txBody>
      </p:sp>
    </p:spTree>
    <p:extLst>
      <p:ext uri="{BB962C8B-B14F-4D97-AF65-F5344CB8AC3E}">
        <p14:creationId xmlns:p14="http://schemas.microsoft.com/office/powerpoint/2010/main" val="2782876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Matthew 6:9; 23:9</a:t>
            </a:r>
          </a:p>
          <a:p>
            <a:pPr>
              <a:lnSpc>
                <a:spcPct val="90000"/>
              </a:lnSpc>
            </a:pPr>
            <a:r>
              <a:rPr lang="en-US" dirty="0"/>
              <a:t>John 17:1, 11, 25</a:t>
            </a:r>
          </a:p>
          <a:p>
            <a:pPr>
              <a:lnSpc>
                <a:spcPct val="90000"/>
              </a:lnSpc>
            </a:pPr>
            <a:r>
              <a:rPr lang="en-US" dirty="0"/>
              <a:t>Galatians 3:26-27</a:t>
            </a:r>
          </a:p>
          <a:p>
            <a:pPr>
              <a:lnSpc>
                <a:spcPct val="90000"/>
              </a:lnSpc>
            </a:pPr>
            <a:r>
              <a:rPr lang="en-US" dirty="0"/>
              <a:t>John 3:5</a:t>
            </a:r>
          </a:p>
          <a:p>
            <a:pPr>
              <a:lnSpc>
                <a:spcPct val="90000"/>
              </a:lnSpc>
            </a:pPr>
            <a:r>
              <a:rPr lang="en-US" dirty="0"/>
              <a:t>1 John 3:1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 Invocation – Address to God</a:t>
            </a:r>
          </a:p>
        </p:txBody>
      </p:sp>
    </p:spTree>
    <p:extLst>
      <p:ext uri="{BB962C8B-B14F-4D97-AF65-F5344CB8AC3E}">
        <p14:creationId xmlns:p14="http://schemas.microsoft.com/office/powerpoint/2010/main" val="1734928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Matthew 6:9, 13b; 11:25</a:t>
            </a:r>
          </a:p>
          <a:p>
            <a:pPr>
              <a:lnSpc>
                <a:spcPct val="90000"/>
              </a:lnSpc>
            </a:pPr>
            <a:r>
              <a:rPr lang="en-US" dirty="0"/>
              <a:t>Acts 4:24</a:t>
            </a:r>
          </a:p>
          <a:p>
            <a:pPr>
              <a:lnSpc>
                <a:spcPct val="90000"/>
              </a:lnSpc>
            </a:pPr>
            <a:r>
              <a:rPr lang="en-US" dirty="0"/>
              <a:t>Psalm 8; 111:9</a:t>
            </a:r>
          </a:p>
          <a:p>
            <a:pPr>
              <a:lnSpc>
                <a:spcPct val="90000"/>
              </a:lnSpc>
            </a:pPr>
            <a:r>
              <a:rPr lang="en-US" dirty="0"/>
              <a:t>Revelation 4:8, 11</a:t>
            </a:r>
          </a:p>
          <a:p>
            <a:pPr>
              <a:lnSpc>
                <a:spcPct val="90000"/>
              </a:lnSpc>
            </a:pPr>
            <a:r>
              <a:rPr lang="en-US" dirty="0"/>
              <a:t>1 Chronicles 29:11-12</a:t>
            </a:r>
          </a:p>
          <a:p>
            <a:pPr>
              <a:lnSpc>
                <a:spcPct val="90000"/>
              </a:lnSpc>
            </a:pPr>
            <a:r>
              <a:rPr lang="en-US" dirty="0"/>
              <a:t>Jude 24-25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1219200"/>
          </a:xfrm>
        </p:spPr>
        <p:txBody>
          <a:bodyPr>
            <a:noAutofit/>
          </a:bodyPr>
          <a:lstStyle/>
          <a:p>
            <a:r>
              <a:rPr lang="en-US" sz="4000" dirty="0"/>
              <a:t>2. Adoration / Praise</a:t>
            </a:r>
          </a:p>
        </p:txBody>
      </p:sp>
    </p:spTree>
    <p:extLst>
      <p:ext uri="{BB962C8B-B14F-4D97-AF65-F5344CB8AC3E}">
        <p14:creationId xmlns:p14="http://schemas.microsoft.com/office/powerpoint/2010/main" val="1869114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Matt. 6:10b; 7:21; 12:50; 26:39, 42</a:t>
            </a:r>
          </a:p>
          <a:p>
            <a:pPr>
              <a:lnSpc>
                <a:spcPct val="90000"/>
              </a:lnSpc>
            </a:pPr>
            <a:r>
              <a:rPr lang="en-US" dirty="0"/>
              <a:t>Luke 22:42</a:t>
            </a:r>
          </a:p>
          <a:p>
            <a:pPr>
              <a:lnSpc>
                <a:spcPct val="90000"/>
              </a:lnSpc>
            </a:pPr>
            <a:r>
              <a:rPr lang="en-US" dirty="0"/>
              <a:t>John 4:34; 5:30</a:t>
            </a:r>
          </a:p>
          <a:p>
            <a:pPr>
              <a:lnSpc>
                <a:spcPct val="90000"/>
              </a:lnSpc>
            </a:pPr>
            <a:r>
              <a:rPr lang="en-US" dirty="0"/>
              <a:t>Ephesians 5:17</a:t>
            </a:r>
          </a:p>
          <a:p>
            <a:pPr>
              <a:lnSpc>
                <a:spcPct val="90000"/>
              </a:lnSpc>
            </a:pPr>
            <a:r>
              <a:rPr lang="en-US" dirty="0"/>
              <a:t>1 John 2:17</a:t>
            </a:r>
          </a:p>
          <a:p>
            <a:pPr marL="461963" indent="-461963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461963" indent="-461963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3. Submission</a:t>
            </a:r>
          </a:p>
        </p:txBody>
      </p:sp>
    </p:spTree>
    <p:extLst>
      <p:ext uri="{BB962C8B-B14F-4D97-AF65-F5344CB8AC3E}">
        <p14:creationId xmlns:p14="http://schemas.microsoft.com/office/powerpoint/2010/main" val="4249448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457200">
              <a:lnSpc>
                <a:spcPct val="90000"/>
              </a:lnSpc>
            </a:pPr>
            <a:r>
              <a:rPr lang="en-US" dirty="0"/>
              <a:t>For personal needs (Mt. 6:11; Jas. 1:17; Acts 17:28)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the church (Matt. 6:10a, 33; Col. 1:13)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brethren (Col. 1:3)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God’s help (Heb. 4:16; Jas. 1:5; 5:13)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deliverance (Matt. 6:13a; 26:41; 1 Cor. 10:13; </a:t>
            </a:r>
            <a:br>
              <a:rPr lang="en-US" dirty="0"/>
            </a:br>
            <a:r>
              <a:rPr lang="en-US" dirty="0"/>
              <a:t>2 Pet. 2:9; Jas. 1:12-14; 1 Pet. 5:8; 3:9-12)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4. Petition / Supplication</a:t>
            </a:r>
          </a:p>
          <a:p>
            <a:r>
              <a:rPr lang="en-US" sz="2700" dirty="0"/>
              <a:t>(Matt. 7:7; John 15:7; Phil. 4:6-7; Eph. 6:18; 1 John 5:14-15)</a:t>
            </a:r>
          </a:p>
        </p:txBody>
      </p:sp>
    </p:spTree>
    <p:extLst>
      <p:ext uri="{BB962C8B-B14F-4D97-AF65-F5344CB8AC3E}">
        <p14:creationId xmlns:p14="http://schemas.microsoft.com/office/powerpoint/2010/main" val="3936683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971800"/>
            <a:ext cx="8915400" cy="3886200"/>
          </a:xfrm>
        </p:spPr>
        <p:txBody>
          <a:bodyPr>
            <a:normAutofit/>
          </a:bodyPr>
          <a:lstStyle/>
          <a:p>
            <a:pPr marL="519113" indent="-457200">
              <a:lnSpc>
                <a:spcPct val="90000"/>
              </a:lnSpc>
            </a:pPr>
            <a:r>
              <a:rPr lang="en-US" dirty="0"/>
              <a:t>Confession of sin against God (1 John 1:8-9)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Appeal for forgiveness (Mt. 6:12; Ac. 8:22; Lk. 18:13)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1828800"/>
          </a:xfrm>
        </p:spPr>
        <p:txBody>
          <a:bodyPr>
            <a:noAutofit/>
          </a:bodyPr>
          <a:lstStyle/>
          <a:p>
            <a:r>
              <a:rPr lang="en-US" sz="4000" dirty="0"/>
              <a:t>5. Confession / Forgiveness</a:t>
            </a:r>
          </a:p>
          <a:p>
            <a:r>
              <a:rPr lang="en-US" sz="2800" dirty="0"/>
              <a:t>(Matt. 6:12; Luke 7:41-42; Psa. 51:17; Matt. 5:4; </a:t>
            </a:r>
            <a:br>
              <a:rPr lang="en-US" sz="2800" dirty="0"/>
            </a:br>
            <a:r>
              <a:rPr lang="en-US" sz="2800" dirty="0"/>
              <a:t> 1 John 1:8-9; 2:1-2; Acts 8:22; Luke 15:18)</a:t>
            </a:r>
          </a:p>
        </p:txBody>
      </p:sp>
    </p:spTree>
    <p:extLst>
      <p:ext uri="{BB962C8B-B14F-4D97-AF65-F5344CB8AC3E}">
        <p14:creationId xmlns:p14="http://schemas.microsoft.com/office/powerpoint/2010/main" val="459644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457200">
              <a:lnSpc>
                <a:spcPct val="90000"/>
              </a:lnSpc>
            </a:pPr>
            <a:r>
              <a:rPr lang="en-US" dirty="0"/>
              <a:t>For the church (Phil. 1:3-4)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brethren (Jas. 5:16; Eph. 6:18; Col. 4:12)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those who are weak (Jas. 5:13-14)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spiritual leaders (Eph. 6:19; Heb. 13:18)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preachers (2 Thess. 3:1-2; Rom. 15:30)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missionaries (Col. 4:3; 1 Thess. 5:25)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civil leaders (1 Tim. 2:1-4; Rom. 13:1-4)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all men (1 Tim. 2:1; Matt. 5:44)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our families (Eph. 5:22-6:4; Job 1:5)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the lost (Lk. 23:34; Rom. 10:1; Mt. 9:38)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6. Intercession</a:t>
            </a:r>
          </a:p>
          <a:p>
            <a:r>
              <a:rPr lang="en-US" sz="2800" dirty="0"/>
              <a:t>(1 Tim. 2:1; John 17:9-23)</a:t>
            </a:r>
          </a:p>
        </p:txBody>
      </p:sp>
    </p:spTree>
    <p:extLst>
      <p:ext uri="{BB962C8B-B14F-4D97-AF65-F5344CB8AC3E}">
        <p14:creationId xmlns:p14="http://schemas.microsoft.com/office/powerpoint/2010/main" val="62491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457200">
              <a:lnSpc>
                <a:spcPct val="90000"/>
              </a:lnSpc>
            </a:pPr>
            <a:r>
              <a:rPr lang="en-US" dirty="0"/>
              <a:t>For all things (1 Thess. 5:18; Eph. 5:20)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all men (1 Tim. 2:1)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our brethren (Phil. 1:3)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the blessings of God (Luke 17:12-18)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the gift of Christ (2 Cor. 9:15)</a:t>
            </a:r>
          </a:p>
          <a:p>
            <a:pPr marL="519113" indent="-457200">
              <a:lnSpc>
                <a:spcPct val="90000"/>
              </a:lnSpc>
            </a:pPr>
            <a:r>
              <a:rPr lang="en-US" dirty="0"/>
              <a:t>For the victory in Christ (1 Cor. 15:57)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7. Thanksgiving</a:t>
            </a:r>
          </a:p>
          <a:p>
            <a:r>
              <a:rPr lang="en-US" sz="2800" dirty="0"/>
              <a:t>(</a:t>
            </a:r>
            <a:r>
              <a:rPr lang="it-IT" sz="2800" dirty="0"/>
              <a:t>1 Chron. 16:8; Psa. 107:1; Col. 4:2; Phil. 4:6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576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609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Sproule</cp:lastModifiedBy>
  <cp:revision>46</cp:revision>
  <dcterms:created xsi:type="dcterms:W3CDTF">2012-07-28T23:53:32Z</dcterms:created>
  <dcterms:modified xsi:type="dcterms:W3CDTF">2018-10-21T12:39:11Z</dcterms:modified>
</cp:coreProperties>
</file>