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DA"/>
    <a:srgbClr val="6488FF"/>
    <a:srgbClr val="30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3625-6151-4A0E-9E71-9B16E0715B74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7424B-8E51-4C4F-BA10-E0FBA5E9F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509C0-DC5E-4F63-9229-B8DDA65ADC4A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1541-4CF1-49B9-A938-CEEAC803D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1541-4CF1-49B9-A938-CEEAC803D5E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3E32-A4DB-4CDA-B8D9-46A7A3F9A078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0F04-6C14-4F1A-9F1A-4E30F86E28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65147E-2DA7-4B0A-B2FE-A2D2B90B7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3E32-A4DB-4CDA-B8D9-46A7A3F9A078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0F04-6C14-4F1A-9F1A-4E30F86E2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3E32-A4DB-4CDA-B8D9-46A7A3F9A078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0F04-6C14-4F1A-9F1A-4E30F86E2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066D5A-C51E-4091-BEFC-E252BD9E0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153400" cy="6858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  <a:latin typeface="+mj-lt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20723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defRPr>
            </a:lvl1pPr>
            <a:lvl2pPr>
              <a:defRPr b="1">
                <a:solidFill>
                  <a:srgbClr val="0034DA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tl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tl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tl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3E32-A4DB-4CDA-B8D9-46A7A3F9A078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0F04-6C14-4F1A-9F1A-4E30F86E2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3E32-A4DB-4CDA-B8D9-46A7A3F9A078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0F04-6C14-4F1A-9F1A-4E30F86E2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3E32-A4DB-4CDA-B8D9-46A7A3F9A078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0F04-6C14-4F1A-9F1A-4E30F86E2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3E32-A4DB-4CDA-B8D9-46A7A3F9A078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0F04-6C14-4F1A-9F1A-4E30F86E2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3E32-A4DB-4CDA-B8D9-46A7A3F9A078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0F04-6C14-4F1A-9F1A-4E30F86E2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3E32-A4DB-4CDA-B8D9-46A7A3F9A078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0F04-6C14-4F1A-9F1A-4E30F86E2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3E32-A4DB-4CDA-B8D9-46A7A3F9A078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0F04-6C14-4F1A-9F1A-4E30F86E2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 - light blu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53E32-A4DB-4CDA-B8D9-46A7A3F9A078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0F04-6C14-4F1A-9F1A-4E30F86E2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38A4-EA48-4A4E-98F3-BCBD0F8E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Fortify Your Thinking Upon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8063-BD03-4933-BFBB-1263894A7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God’s Word is “TRUTH” (John 17:17) </a:t>
            </a:r>
          </a:p>
          <a:p>
            <a:pPr lvl="1"/>
            <a:r>
              <a:rPr lang="en-US" dirty="0"/>
              <a:t>Objective and Absolute (NOT Subjective or Relative)</a:t>
            </a:r>
          </a:p>
          <a:p>
            <a:r>
              <a:rPr lang="en-US" dirty="0"/>
              <a:t>“The truth of the Lord endures forever” (Psa. 117:2)</a:t>
            </a:r>
          </a:p>
          <a:p>
            <a:r>
              <a:rPr lang="en-US" dirty="0"/>
              <a:t>“Buy the truth, and do not sell it” (Prov. 23:23)</a:t>
            </a:r>
          </a:p>
          <a:p>
            <a:pPr lvl="1"/>
            <a:r>
              <a:rPr lang="en-US" dirty="0"/>
              <a:t>“Believe the truth” (2 Thess. 2:12-13)</a:t>
            </a:r>
          </a:p>
          <a:p>
            <a:pPr lvl="1"/>
            <a:r>
              <a:rPr lang="en-US" dirty="0"/>
              <a:t>“Know the truth” (John 8:32; 1 Tim. 2:4)</a:t>
            </a:r>
          </a:p>
          <a:p>
            <a:pPr lvl="1"/>
            <a:r>
              <a:rPr lang="en-US" dirty="0"/>
              <a:t>“Stand in the truth” (John 8:44)</a:t>
            </a:r>
          </a:p>
          <a:p>
            <a:pPr lvl="1"/>
            <a:r>
              <a:rPr lang="en-US" dirty="0"/>
              <a:t>“Obey the truth” (Rom. 2:8; 1 Pet. 1:22)</a:t>
            </a:r>
          </a:p>
          <a:p>
            <a:pPr lvl="1"/>
            <a:r>
              <a:rPr lang="en-US" dirty="0"/>
              <a:t>“Practice the truth” (John 3:21; 1 John 1:6)</a:t>
            </a:r>
          </a:p>
          <a:p>
            <a:pPr lvl="1"/>
            <a:r>
              <a:rPr lang="en-US" dirty="0"/>
              <a:t>“Walk in the truth” (3 John 3)</a:t>
            </a:r>
          </a:p>
          <a:p>
            <a:pPr lvl="1"/>
            <a:r>
              <a:rPr lang="en-US" dirty="0"/>
              <a:t>“Speak the truth” (Eph. 4:15; 2 Cor. 12:6)</a:t>
            </a:r>
          </a:p>
          <a:p>
            <a:pPr lvl="1"/>
            <a:r>
              <a:rPr lang="en-US" dirty="0"/>
              <a:t>“Love the truth” (2 Thess. 2:10)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5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38A4-EA48-4A4E-98F3-BCBD0F8E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Fortify Your Thinking Upon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8063-BD03-4933-BFBB-1263894A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2072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Bible is Absolute Standard and Firm Foundation</a:t>
            </a:r>
          </a:p>
          <a:p>
            <a:r>
              <a:rPr lang="en-US" dirty="0"/>
              <a:t>We must know what it says and what it teaches</a:t>
            </a:r>
          </a:p>
          <a:p>
            <a:r>
              <a:rPr lang="en-US" dirty="0"/>
              <a:t>Before giving your mind, attention, devotion to some external thoughts, ideas, philosophies, FORTIFY your critical thinking skills WITH and ON the Bible</a:t>
            </a:r>
          </a:p>
          <a:p>
            <a:r>
              <a:rPr lang="en-US" dirty="0"/>
              <a:t>Reading, studying, examining Scripture will make you a critical thinker!</a:t>
            </a:r>
          </a:p>
          <a:p>
            <a:r>
              <a:rPr lang="en-US" dirty="0"/>
              <a:t>Examine everything you hear next to the proven/known standard </a:t>
            </a:r>
          </a:p>
          <a:p>
            <a:r>
              <a:rPr lang="en-US" dirty="0"/>
              <a:t>STAND ON THE BIBLE!</a:t>
            </a:r>
          </a:p>
        </p:txBody>
      </p:sp>
    </p:spTree>
    <p:extLst>
      <p:ext uri="{BB962C8B-B14F-4D97-AF65-F5344CB8AC3E}">
        <p14:creationId xmlns:p14="http://schemas.microsoft.com/office/powerpoint/2010/main" val="292135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38A4-EA48-4A4E-98F3-BCBD0F8E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Be a Critical Listener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8063-BD03-4933-BFBB-1263894A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207238"/>
          </a:xfrm>
        </p:spPr>
        <p:txBody>
          <a:bodyPr>
            <a:normAutofit/>
          </a:bodyPr>
          <a:lstStyle/>
          <a:p>
            <a:r>
              <a:rPr lang="en-US" dirty="0"/>
              <a:t>Don’t believe everything you hear or read</a:t>
            </a:r>
          </a:p>
          <a:p>
            <a:r>
              <a:rPr lang="en-US" dirty="0"/>
              <a:t>Consider the source</a:t>
            </a:r>
          </a:p>
          <a:p>
            <a:pPr lvl="1"/>
            <a:r>
              <a:rPr lang="en-US" dirty="0"/>
              <a:t>Who is talking?</a:t>
            </a:r>
          </a:p>
          <a:p>
            <a:pPr lvl="1"/>
            <a:r>
              <a:rPr lang="en-US" dirty="0"/>
              <a:t>What knowledge do they have?  Where is it from?</a:t>
            </a:r>
          </a:p>
          <a:p>
            <a:pPr lvl="1"/>
            <a:r>
              <a:rPr lang="en-US" dirty="0"/>
              <a:t>What is their purpose or motivation?</a:t>
            </a:r>
          </a:p>
          <a:p>
            <a:pPr lvl="1"/>
            <a:r>
              <a:rPr lang="en-US" dirty="0"/>
              <a:t>Do they have an agenda, a slant, a bias?</a:t>
            </a:r>
          </a:p>
        </p:txBody>
      </p:sp>
    </p:spTree>
    <p:extLst>
      <p:ext uri="{BB962C8B-B14F-4D97-AF65-F5344CB8AC3E}">
        <p14:creationId xmlns:p14="http://schemas.microsoft.com/office/powerpoint/2010/main" val="28742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38A4-EA48-4A4E-98F3-BCBD0F8E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Be a Critical Listener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8063-BD03-4933-BFBB-1263894A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207238"/>
          </a:xfrm>
        </p:spPr>
        <p:txBody>
          <a:bodyPr>
            <a:normAutofit/>
          </a:bodyPr>
          <a:lstStyle/>
          <a:p>
            <a:r>
              <a:rPr lang="en-US" dirty="0"/>
              <a:t>Consider the information</a:t>
            </a:r>
          </a:p>
          <a:p>
            <a:pPr lvl="1"/>
            <a:r>
              <a:rPr lang="en-US" dirty="0"/>
              <a:t>Check definitions</a:t>
            </a:r>
          </a:p>
          <a:p>
            <a:pPr lvl="1"/>
            <a:r>
              <a:rPr lang="en-US" dirty="0"/>
              <a:t>Any inconsistencies in their argumentation?</a:t>
            </a:r>
          </a:p>
          <a:p>
            <a:pPr lvl="1"/>
            <a:r>
              <a:rPr lang="en-US" dirty="0"/>
              <a:t>Any errors in their reasoning?</a:t>
            </a:r>
          </a:p>
          <a:p>
            <a:pPr lvl="1"/>
            <a:r>
              <a:rPr lang="en-US" dirty="0"/>
              <a:t>Anything being incorrectly or unfairly characterized?</a:t>
            </a:r>
          </a:p>
          <a:p>
            <a:pPr lvl="1"/>
            <a:r>
              <a:rPr lang="en-US" dirty="0"/>
              <a:t>What are they saying?</a:t>
            </a:r>
          </a:p>
          <a:p>
            <a:pPr lvl="1"/>
            <a:r>
              <a:rPr lang="en-US" dirty="0"/>
              <a:t>What are they not saying?</a:t>
            </a:r>
          </a:p>
          <a:p>
            <a:pPr lvl="1"/>
            <a:r>
              <a:rPr lang="en-US" dirty="0"/>
              <a:t>What are they implying?</a:t>
            </a:r>
          </a:p>
          <a:p>
            <a:pPr lvl="1"/>
            <a:r>
              <a:rPr lang="en-US" dirty="0"/>
              <a:t>Are they unequivocally proving their point?  </a:t>
            </a:r>
            <a:br>
              <a:rPr lang="en-US" dirty="0"/>
            </a:br>
            <a:r>
              <a:rPr lang="en-US" dirty="0"/>
              <a:t>Or are they just stating it and talking around it?</a:t>
            </a:r>
          </a:p>
        </p:txBody>
      </p:sp>
    </p:spTree>
    <p:extLst>
      <p:ext uri="{BB962C8B-B14F-4D97-AF65-F5344CB8AC3E}">
        <p14:creationId xmlns:p14="http://schemas.microsoft.com/office/powerpoint/2010/main" val="401948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BC321B-D2B2-4B82-904C-703AE2B7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E538A4-EA48-4A4E-98F3-BCBD0F8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8200"/>
            <a:ext cx="8534400" cy="685800"/>
          </a:xfrm>
        </p:spPr>
        <p:txBody>
          <a:bodyPr/>
          <a:lstStyle/>
          <a:p>
            <a:r>
              <a:rPr lang="en-US" u="sng" dirty="0"/>
              <a:t>Bring Everything You Hear Back to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8063-BD03-4933-BFBB-1263894A7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 accept or operate upon a false premise</a:t>
            </a:r>
          </a:p>
          <a:p>
            <a:r>
              <a:rPr lang="en-US" dirty="0"/>
              <a:t>Do not allow the Bible to be pitted against itself</a:t>
            </a:r>
          </a:p>
          <a:p>
            <a:pPr lvl="1"/>
            <a:r>
              <a:rPr lang="en-US" dirty="0"/>
              <a:t>The Bible does NOT contradict the Bible</a:t>
            </a:r>
          </a:p>
          <a:p>
            <a:pPr lvl="1"/>
            <a:r>
              <a:rPr lang="en-US" dirty="0"/>
              <a:t>One verse will never contradict another verse</a:t>
            </a:r>
          </a:p>
          <a:p>
            <a:pPr lvl="1"/>
            <a:r>
              <a:rPr lang="en-US" dirty="0"/>
              <a:t>There are no “my verses” and “your verses”</a:t>
            </a:r>
          </a:p>
          <a:p>
            <a:pPr lvl="1"/>
            <a:r>
              <a:rPr lang="en-US" dirty="0"/>
              <a:t>The entire Bible works in harmony with the rest of the Bible (Psa. 119:89, 160)</a:t>
            </a:r>
          </a:p>
          <a:p>
            <a:pPr lvl="1"/>
            <a:r>
              <a:rPr lang="en-US" dirty="0"/>
              <a:t>The Bible is never wrong</a:t>
            </a:r>
          </a:p>
          <a:p>
            <a:pPr lvl="1"/>
            <a:r>
              <a:rPr lang="en-US" dirty="0"/>
              <a:t>The Bible never “loses” if pitted against itself</a:t>
            </a:r>
          </a:p>
        </p:txBody>
      </p:sp>
    </p:spTree>
    <p:extLst>
      <p:ext uri="{BB962C8B-B14F-4D97-AF65-F5344CB8AC3E}">
        <p14:creationId xmlns:p14="http://schemas.microsoft.com/office/powerpoint/2010/main" val="207983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BC321B-D2B2-4B82-904C-703AE2B7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E538A4-EA48-4A4E-98F3-BCBD0F8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8200"/>
            <a:ext cx="8534400" cy="685800"/>
          </a:xfrm>
        </p:spPr>
        <p:txBody>
          <a:bodyPr/>
          <a:lstStyle/>
          <a:p>
            <a:r>
              <a:rPr lang="en-US" u="sng" dirty="0"/>
              <a:t>Bring Everything You Hear Back to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8063-BD03-4933-BFBB-1263894A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900" dirty="0"/>
              <a:t>Do not allow the Bible to be misquoted or misrepresented</a:t>
            </a:r>
          </a:p>
          <a:p>
            <a:pPr lvl="1"/>
            <a:r>
              <a:rPr lang="en-US" dirty="0"/>
              <a:t>Some will outright misquote a verse</a:t>
            </a:r>
          </a:p>
          <a:p>
            <a:pPr lvl="1"/>
            <a:r>
              <a:rPr lang="en-US" dirty="0"/>
              <a:t>Some will misuse a verse</a:t>
            </a:r>
          </a:p>
          <a:p>
            <a:pPr lvl="1"/>
            <a:r>
              <a:rPr lang="en-US" dirty="0"/>
              <a:t>Just because one verse says something doesn’t mean the Bible teaches that “something”</a:t>
            </a:r>
          </a:p>
          <a:p>
            <a:pPr lvl="1"/>
            <a:r>
              <a:rPr lang="en-US" dirty="0"/>
              <a:t>Too often the Bible is used as a “proof text” </a:t>
            </a:r>
          </a:p>
          <a:p>
            <a:pPr lvl="1"/>
            <a:r>
              <a:rPr lang="en-US" dirty="0"/>
              <a:t>Make sure verses are not being misused  </a:t>
            </a:r>
          </a:p>
          <a:p>
            <a:pPr lvl="1"/>
            <a:r>
              <a:rPr lang="en-US" dirty="0"/>
              <a:t>Make sure verses are left in their CONTEXT</a:t>
            </a:r>
          </a:p>
          <a:p>
            <a:pPr lvl="1"/>
            <a:r>
              <a:rPr lang="en-US" dirty="0"/>
              <a:t>Make sure the ENTIRETY of Scripture is being represented (Psa. 119:160)</a:t>
            </a:r>
          </a:p>
          <a:p>
            <a:pPr lvl="1"/>
            <a:r>
              <a:rPr lang="en-US" dirty="0"/>
              <a:t>Make sure ALL BIBLICAL EVIDENCE is being considered on the given topic</a:t>
            </a:r>
          </a:p>
        </p:txBody>
      </p:sp>
    </p:spTree>
    <p:extLst>
      <p:ext uri="{BB962C8B-B14F-4D97-AF65-F5344CB8AC3E}">
        <p14:creationId xmlns:p14="http://schemas.microsoft.com/office/powerpoint/2010/main" val="26026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BC321B-D2B2-4B82-904C-703AE2B7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E538A4-EA48-4A4E-98F3-BCBD0F8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8200"/>
            <a:ext cx="8534400" cy="685800"/>
          </a:xfrm>
        </p:spPr>
        <p:txBody>
          <a:bodyPr/>
          <a:lstStyle/>
          <a:p>
            <a:r>
              <a:rPr lang="en-US" u="sng" dirty="0"/>
              <a:t>Bring Everything You Hear Back to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8063-BD03-4933-BFBB-1263894A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5207238"/>
          </a:xfrm>
        </p:spPr>
        <p:txBody>
          <a:bodyPr>
            <a:normAutofit fontScale="92500"/>
          </a:bodyPr>
          <a:lstStyle/>
          <a:p>
            <a:r>
              <a:rPr lang="en-US" dirty="0"/>
              <a:t>Do not allow feelings to triumph over facts</a:t>
            </a:r>
          </a:p>
          <a:p>
            <a:pPr lvl="1"/>
            <a:r>
              <a:rPr lang="en-US" dirty="0"/>
              <a:t>Sometimes things “seem right” or “look right” or “feel right,” BUT they are NOT right (Prov. 14:12)!  That’s NOT the standard!</a:t>
            </a:r>
          </a:p>
          <a:p>
            <a:pPr lvl="1"/>
            <a:r>
              <a:rPr lang="en-US" dirty="0"/>
              <a:t>Draw ONLY conclusions demanded by the </a:t>
            </a:r>
            <a:r>
              <a:rPr lang="en-US" dirty="0" err="1"/>
              <a:t>THE</a:t>
            </a:r>
            <a:r>
              <a:rPr lang="en-US" dirty="0"/>
              <a:t> EVIDENCE</a:t>
            </a:r>
          </a:p>
          <a:p>
            <a:r>
              <a:rPr lang="en-US" dirty="0"/>
              <a:t>Gather ALL of the RELEVANT Biblical evidence on the given subject</a:t>
            </a:r>
          </a:p>
          <a:p>
            <a:pPr lvl="1"/>
            <a:r>
              <a:rPr lang="en-US" dirty="0"/>
              <a:t>Then, handle the evidence ARIGHT (2 Tim. 2:15)</a:t>
            </a:r>
          </a:p>
          <a:p>
            <a:pPr lvl="1"/>
            <a:r>
              <a:rPr lang="en-US" dirty="0"/>
              <a:t>Weigh man’s “evidence” on the scales of GOD’S EVIDENCE! (John 17:17; Jer. 10:23)</a:t>
            </a:r>
          </a:p>
          <a:p>
            <a:r>
              <a:rPr lang="en-US" dirty="0"/>
              <a:t>When you know the truth, STAND ON TRUTH!  </a:t>
            </a:r>
          </a:p>
        </p:txBody>
      </p:sp>
    </p:spTree>
    <p:extLst>
      <p:ext uri="{BB962C8B-B14F-4D97-AF65-F5344CB8AC3E}">
        <p14:creationId xmlns:p14="http://schemas.microsoft.com/office/powerpoint/2010/main" val="367855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BC321B-D2B2-4B82-904C-703AE2B7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E538A4-EA48-4A4E-98F3-BCBD0F8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8200"/>
            <a:ext cx="8534400" cy="685800"/>
          </a:xfrm>
        </p:spPr>
        <p:txBody>
          <a:bodyPr/>
          <a:lstStyle/>
          <a:p>
            <a:r>
              <a:rPr lang="en-US" u="sng" dirty="0"/>
              <a:t>Bring Everything You Hear Back to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8063-BD03-4933-BFBB-1263894A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5207238"/>
          </a:xfrm>
        </p:spPr>
        <p:txBody>
          <a:bodyPr>
            <a:normAutofit/>
          </a:bodyPr>
          <a:lstStyle/>
          <a:p>
            <a:r>
              <a:rPr lang="en-US" dirty="0"/>
              <a:t>REMEMBER: TRUTH DOES NOT CHANGE!!!! (Matt. 24:35; 1 Pet. 1:22-25; Rev. 22:18-19)</a:t>
            </a:r>
          </a:p>
          <a:p>
            <a:r>
              <a:rPr lang="en-US" dirty="0"/>
              <a:t>GOD’S TRUTH DOES NOT CHANGE! </a:t>
            </a:r>
            <a:br>
              <a:rPr lang="en-US" dirty="0"/>
            </a:br>
            <a:r>
              <a:rPr lang="en-US" dirty="0"/>
              <a:t>(Matt. 24:35; 1 Pet. 1:22-25; Rev. 22:18-19)</a:t>
            </a:r>
          </a:p>
          <a:p>
            <a:r>
              <a:rPr lang="en-US" dirty="0"/>
              <a:t>STAND SQUARELY AND UNASHAMEDLY ON GOD’S TRUTH!!! (Jude 3; Phil. 1:17; Rom. 1:16)</a:t>
            </a:r>
          </a:p>
          <a:p>
            <a:r>
              <a:rPr lang="en-US" dirty="0"/>
              <a:t>Stay Focused on Eternity! </a:t>
            </a:r>
            <a:br>
              <a:rPr lang="en-US" dirty="0"/>
            </a:br>
            <a:r>
              <a:rPr lang="en-US" dirty="0"/>
              <a:t>(Matt. 16:26; 6:33; Rom. 10:17)</a:t>
            </a:r>
          </a:p>
        </p:txBody>
      </p:sp>
    </p:spTree>
    <p:extLst>
      <p:ext uri="{BB962C8B-B14F-4D97-AF65-F5344CB8AC3E}">
        <p14:creationId xmlns:p14="http://schemas.microsoft.com/office/powerpoint/2010/main" val="335950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662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PowerPoint Presentation</vt:lpstr>
      <vt:lpstr>Fortify Your Thinking Upon God’s Word</vt:lpstr>
      <vt:lpstr>Fortify Your Thinking Upon God’s Word</vt:lpstr>
      <vt:lpstr>Be a Critical Listener</vt:lpstr>
      <vt:lpstr>Be a Critical Listener</vt:lpstr>
      <vt:lpstr>Bring Everything You Hear Back to the Bible</vt:lpstr>
      <vt:lpstr>Bring Everything You Hear Back to the Bible</vt:lpstr>
      <vt:lpstr>Bring Everything You Hear Back to the Bible</vt:lpstr>
      <vt:lpstr>Bring Everything You Hear Back to the Bible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 Sproule</cp:lastModifiedBy>
  <cp:revision>189</cp:revision>
  <dcterms:created xsi:type="dcterms:W3CDTF">2009-03-11T17:18:47Z</dcterms:created>
  <dcterms:modified xsi:type="dcterms:W3CDTF">2018-08-08T22:45:22Z</dcterms:modified>
</cp:coreProperties>
</file>