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>
      <p:cViewPr varScale="1">
        <p:scale>
          <a:sx n="111" d="100"/>
          <a:sy n="111" d="100"/>
        </p:scale>
        <p:origin x="113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8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0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4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83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0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83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3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84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8D890-19C5-420C-A3E9-7FB804D3C58E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361CB-DE67-4787-829B-CBEAA9F41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3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8C96E-F187-4247-9B2F-9E8EA0015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47" y="1122363"/>
            <a:ext cx="8905461" cy="2387600"/>
          </a:xfrm>
        </p:spPr>
        <p:txBody>
          <a:bodyPr/>
          <a:lstStyle/>
          <a:p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Man Born Blind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7110B8-4553-47FB-997F-1F92B87986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John Chapter Nine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0A2F12F-9216-4910-B986-C3CA454A7739}"/>
              </a:ext>
            </a:extLst>
          </p:cNvPr>
          <p:cNvCxnSpPr>
            <a:cxnSpLocks/>
          </p:cNvCxnSpPr>
          <p:nvPr/>
        </p:nvCxnSpPr>
        <p:spPr>
          <a:xfrm>
            <a:off x="1424609" y="3509963"/>
            <a:ext cx="6576391" cy="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883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/>
              <a:t>It is the Sabbath day. 9:14</a:t>
            </a:r>
          </a:p>
          <a:p>
            <a:pPr marL="514350" indent="-514350">
              <a:buAutoNum type="arabicPeriod"/>
            </a:pPr>
            <a:r>
              <a:rPr lang="en-US" sz="3200" b="1" dirty="0"/>
              <a:t>Jesus was teaching in the temple after being in Gethsemane all night. 8:1</a:t>
            </a:r>
          </a:p>
          <a:p>
            <a:pPr marL="514350" indent="-514350">
              <a:buAutoNum type="arabicPeriod"/>
            </a:pPr>
            <a:r>
              <a:rPr lang="en-US" sz="3200" b="1" dirty="0"/>
              <a:t>Jesus had been discussing with the Jews about…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Being His disciple 8:31-32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Who He was 8:41-42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Them being the children of the devil 8:44-47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Abraham rejoicing to see His day 8:56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“I AM” 8:58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They try to stone Him 8:59</a:t>
            </a:r>
          </a:p>
        </p:txBody>
      </p:sp>
    </p:spTree>
    <p:extLst>
      <p:ext uri="{BB962C8B-B14F-4D97-AF65-F5344CB8AC3E}">
        <p14:creationId xmlns:p14="http://schemas.microsoft.com/office/powerpoint/2010/main" val="162612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/>
              <a:t>The disciples ask the question 9:1-2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Ezekiel 18:20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2 Corinthians 5:10</a:t>
            </a:r>
          </a:p>
          <a:p>
            <a:pPr marL="514350" indent="-514350">
              <a:buAutoNum type="arabicPeriod"/>
            </a:pPr>
            <a:r>
              <a:rPr lang="en-US" sz="3200" b="1" dirty="0"/>
              <a:t>Jesus answered the question 9:3-5</a:t>
            </a:r>
          </a:p>
          <a:p>
            <a:pPr marL="514350" indent="-514350">
              <a:buAutoNum type="arabicPeriod"/>
            </a:pPr>
            <a:r>
              <a:rPr lang="en-US" sz="3200" b="1" dirty="0"/>
              <a:t>Jesus heals the blind man 9:6-7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Matthew 9:27-30; 20:30-34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Did He need the clay?</a:t>
            </a:r>
          </a:p>
          <a:p>
            <a:pPr marL="514350" indent="-514350">
              <a:buAutoNum type="arabicPeriod"/>
            </a:pPr>
            <a:r>
              <a:rPr lang="en-US" sz="3200" b="1" dirty="0"/>
              <a:t>Neighbors question him 9:8-12</a:t>
            </a:r>
          </a:p>
        </p:txBody>
      </p:sp>
    </p:spTree>
    <p:extLst>
      <p:ext uri="{BB962C8B-B14F-4D97-AF65-F5344CB8AC3E}">
        <p14:creationId xmlns:p14="http://schemas.microsoft.com/office/powerpoint/2010/main" val="290418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Controversy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200" b="1" dirty="0"/>
              <a:t>The Pharisees question him 9:13-15</a:t>
            </a:r>
          </a:p>
          <a:p>
            <a:pPr marL="514350" indent="-514350">
              <a:buAutoNum type="arabicPeriod"/>
            </a:pPr>
            <a:r>
              <a:rPr lang="en-US" sz="3200" b="1" dirty="0"/>
              <a:t>Not of God! But the signs! 9:16-17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He healed on the Sabbath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But how does He do these signs?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What do you think?</a:t>
            </a:r>
          </a:p>
          <a:p>
            <a:pPr marL="514350" indent="-514350">
              <a:buAutoNum type="arabicPeriod"/>
            </a:pPr>
            <a:r>
              <a:rPr lang="en-US" sz="3200" b="1" dirty="0"/>
              <a:t>Call in the parents 9:18-23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Is this your son?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Yeah but he can answer for himself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Put out of the synagogue </a:t>
            </a:r>
          </a:p>
        </p:txBody>
      </p:sp>
    </p:spTree>
    <p:extLst>
      <p:ext uri="{BB962C8B-B14F-4D97-AF65-F5344CB8AC3E}">
        <p14:creationId xmlns:p14="http://schemas.microsoft.com/office/powerpoint/2010/main" val="305159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Controversy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3200" b="1" dirty="0"/>
              <a:t>They question him…again 9:24-34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Give God the glory 9:24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An honest answer 9:25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Coached answer 9:26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Stirred the pot 9:27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Disciples of Moses 9:28-29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/>
              <a:t>His defense 9:30-34</a:t>
            </a:r>
          </a:p>
        </p:txBody>
      </p:sp>
    </p:spTree>
    <p:extLst>
      <p:ext uri="{BB962C8B-B14F-4D97-AF65-F5344CB8AC3E}">
        <p14:creationId xmlns:p14="http://schemas.microsoft.com/office/powerpoint/2010/main" val="3401910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Confession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Jesus found him and questioned him 9:35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He found him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The most important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answer 9:36-38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Belief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Worship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The lesson 9:39-41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John 12:48-50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/>
              <a:t>2 Corinthians 5:7</a:t>
            </a:r>
          </a:p>
        </p:txBody>
      </p:sp>
    </p:spTree>
    <p:extLst>
      <p:ext uri="{BB962C8B-B14F-4D97-AF65-F5344CB8AC3E}">
        <p14:creationId xmlns:p14="http://schemas.microsoft.com/office/powerpoint/2010/main" val="236284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828DD-34EB-48DE-8BFA-AF5C00F02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7" y="100962"/>
            <a:ext cx="8940800" cy="1325563"/>
          </a:xfrm>
        </p:spPr>
        <p:txBody>
          <a:bodyPr>
            <a:normAutofit/>
          </a:bodyPr>
          <a:lstStyle/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The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07760-AE97-4255-B89A-CAA4A6E16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27" y="1510452"/>
            <a:ext cx="8940800" cy="5246585"/>
          </a:xfrm>
          <a:noFill/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When you washed you could see. (1 Cor. 6:11)</a:t>
            </a:r>
          </a:p>
          <a:p>
            <a:pPr marL="0" indent="0">
              <a:buNone/>
            </a:pPr>
            <a:endParaRPr lang="en-US" sz="3200" b="1" dirty="0"/>
          </a:p>
          <a:p>
            <a:pPr marL="514350" indent="-514350">
              <a:buFont typeface="+mj-lt"/>
              <a:buAutoNum type="arabicPeriod" startAt="2"/>
            </a:pPr>
            <a:r>
              <a:rPr lang="en-US" sz="3200" b="1" dirty="0"/>
              <a:t>You have had to defend the changes in your life and your faith even though you have never seen Him. (John 20:29)</a:t>
            </a:r>
          </a:p>
          <a:p>
            <a:pPr marL="0" indent="0">
              <a:buNone/>
            </a:pPr>
            <a:endParaRPr lang="en-US" sz="3200" b="1" dirty="0"/>
          </a:p>
          <a:p>
            <a:pPr marL="514350" indent="-514350">
              <a:buFont typeface="+mj-lt"/>
              <a:buAutoNum type="arabicPeriod" startAt="3"/>
            </a:pPr>
            <a:r>
              <a:rPr lang="en-US" sz="3200" b="1" dirty="0"/>
              <a:t>You will see him face to face. (Rev. 7:15-17)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2234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779</TotalTime>
  <Words>280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The Man Born Blind</vt:lpstr>
      <vt:lpstr>The Context</vt:lpstr>
      <vt:lpstr>The Curing</vt:lpstr>
      <vt:lpstr>The Controversy</vt:lpstr>
      <vt:lpstr>The Controversy</vt:lpstr>
      <vt:lpstr>The Confession</vt:lpstr>
      <vt:lpstr>The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18</cp:revision>
  <dcterms:created xsi:type="dcterms:W3CDTF">2018-05-26T23:50:36Z</dcterms:created>
  <dcterms:modified xsi:type="dcterms:W3CDTF">2018-05-29T14:37:45Z</dcterms:modified>
</cp:coreProperties>
</file>