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56" r:id="rId4"/>
    <p:sldId id="257" r:id="rId5"/>
    <p:sldId id="260" r:id="rId6"/>
    <p:sldId id="261" r:id="rId7"/>
    <p:sldId id="262" r:id="rId8"/>
    <p:sldId id="263" r:id="rId9"/>
    <p:sldId id="265" r:id="rId10"/>
    <p:sldId id="266" r:id="rId11"/>
    <p:sldId id="264"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0" autoAdjust="0"/>
    <p:restoredTop sz="86410"/>
  </p:normalViewPr>
  <p:slideViewPr>
    <p:cSldViewPr snapToGrid="0">
      <p:cViewPr varScale="1">
        <p:scale>
          <a:sx n="76" d="100"/>
          <a:sy n="76" d="100"/>
        </p:scale>
        <p:origin x="786"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321C96-EA98-423D-9A71-C318A0C7B257}"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8198D-0EF2-4157-A542-665461CC6BEF}" type="slidenum">
              <a:rPr lang="en-US" smtClean="0"/>
              <a:t>‹#›</a:t>
            </a:fld>
            <a:endParaRPr lang="en-US"/>
          </a:p>
        </p:txBody>
      </p:sp>
    </p:spTree>
    <p:extLst>
      <p:ext uri="{BB962C8B-B14F-4D97-AF65-F5344CB8AC3E}">
        <p14:creationId xmlns:p14="http://schemas.microsoft.com/office/powerpoint/2010/main" val="101724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21C96-EA98-423D-9A71-C318A0C7B257}"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8198D-0EF2-4157-A542-665461CC6BEF}" type="slidenum">
              <a:rPr lang="en-US" smtClean="0"/>
              <a:t>‹#›</a:t>
            </a:fld>
            <a:endParaRPr lang="en-US"/>
          </a:p>
        </p:txBody>
      </p:sp>
    </p:spTree>
    <p:extLst>
      <p:ext uri="{BB962C8B-B14F-4D97-AF65-F5344CB8AC3E}">
        <p14:creationId xmlns:p14="http://schemas.microsoft.com/office/powerpoint/2010/main" val="229221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21C96-EA98-423D-9A71-C318A0C7B257}"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8198D-0EF2-4157-A542-665461CC6BEF}" type="slidenum">
              <a:rPr lang="en-US" smtClean="0"/>
              <a:t>‹#›</a:t>
            </a:fld>
            <a:endParaRPr lang="en-US"/>
          </a:p>
        </p:txBody>
      </p:sp>
    </p:spTree>
    <p:extLst>
      <p:ext uri="{BB962C8B-B14F-4D97-AF65-F5344CB8AC3E}">
        <p14:creationId xmlns:p14="http://schemas.microsoft.com/office/powerpoint/2010/main" val="14079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21C96-EA98-423D-9A71-C318A0C7B257}"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8198D-0EF2-4157-A542-665461CC6BEF}" type="slidenum">
              <a:rPr lang="en-US" smtClean="0"/>
              <a:t>‹#›</a:t>
            </a:fld>
            <a:endParaRPr lang="en-US"/>
          </a:p>
        </p:txBody>
      </p:sp>
    </p:spTree>
    <p:extLst>
      <p:ext uri="{BB962C8B-B14F-4D97-AF65-F5344CB8AC3E}">
        <p14:creationId xmlns:p14="http://schemas.microsoft.com/office/powerpoint/2010/main" val="362205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321C96-EA98-423D-9A71-C318A0C7B257}" type="datetimeFigureOut">
              <a:rPr lang="en-US" smtClean="0"/>
              <a:t>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8198D-0EF2-4157-A542-665461CC6BEF}" type="slidenum">
              <a:rPr lang="en-US" smtClean="0"/>
              <a:t>‹#›</a:t>
            </a:fld>
            <a:endParaRPr lang="en-US"/>
          </a:p>
        </p:txBody>
      </p:sp>
    </p:spTree>
    <p:extLst>
      <p:ext uri="{BB962C8B-B14F-4D97-AF65-F5344CB8AC3E}">
        <p14:creationId xmlns:p14="http://schemas.microsoft.com/office/powerpoint/2010/main" val="149297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321C96-EA98-423D-9A71-C318A0C7B257}"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8198D-0EF2-4157-A542-665461CC6BEF}" type="slidenum">
              <a:rPr lang="en-US" smtClean="0"/>
              <a:t>‹#›</a:t>
            </a:fld>
            <a:endParaRPr lang="en-US"/>
          </a:p>
        </p:txBody>
      </p:sp>
    </p:spTree>
    <p:extLst>
      <p:ext uri="{BB962C8B-B14F-4D97-AF65-F5344CB8AC3E}">
        <p14:creationId xmlns:p14="http://schemas.microsoft.com/office/powerpoint/2010/main" val="224055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321C96-EA98-423D-9A71-C318A0C7B257}" type="datetimeFigureOut">
              <a:rPr lang="en-US" smtClean="0"/>
              <a:t>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8198D-0EF2-4157-A542-665461CC6BEF}" type="slidenum">
              <a:rPr lang="en-US" smtClean="0"/>
              <a:t>‹#›</a:t>
            </a:fld>
            <a:endParaRPr lang="en-US"/>
          </a:p>
        </p:txBody>
      </p:sp>
    </p:spTree>
    <p:extLst>
      <p:ext uri="{BB962C8B-B14F-4D97-AF65-F5344CB8AC3E}">
        <p14:creationId xmlns:p14="http://schemas.microsoft.com/office/powerpoint/2010/main" val="231113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321C96-EA98-423D-9A71-C318A0C7B257}" type="datetimeFigureOut">
              <a:rPr lang="en-US" smtClean="0"/>
              <a:t>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8198D-0EF2-4157-A542-665461CC6BEF}" type="slidenum">
              <a:rPr lang="en-US" smtClean="0"/>
              <a:t>‹#›</a:t>
            </a:fld>
            <a:endParaRPr lang="en-US"/>
          </a:p>
        </p:txBody>
      </p:sp>
    </p:spTree>
    <p:extLst>
      <p:ext uri="{BB962C8B-B14F-4D97-AF65-F5344CB8AC3E}">
        <p14:creationId xmlns:p14="http://schemas.microsoft.com/office/powerpoint/2010/main" val="15887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21C96-EA98-423D-9A71-C318A0C7B257}" type="datetimeFigureOut">
              <a:rPr lang="en-US" smtClean="0"/>
              <a:t>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8198D-0EF2-4157-A542-665461CC6BEF}" type="slidenum">
              <a:rPr lang="en-US" smtClean="0"/>
              <a:t>‹#›</a:t>
            </a:fld>
            <a:endParaRPr lang="en-US"/>
          </a:p>
        </p:txBody>
      </p:sp>
    </p:spTree>
    <p:extLst>
      <p:ext uri="{BB962C8B-B14F-4D97-AF65-F5344CB8AC3E}">
        <p14:creationId xmlns:p14="http://schemas.microsoft.com/office/powerpoint/2010/main" val="144690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321C96-EA98-423D-9A71-C318A0C7B257}"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8198D-0EF2-4157-A542-665461CC6BEF}" type="slidenum">
              <a:rPr lang="en-US" smtClean="0"/>
              <a:t>‹#›</a:t>
            </a:fld>
            <a:endParaRPr lang="en-US"/>
          </a:p>
        </p:txBody>
      </p:sp>
    </p:spTree>
    <p:extLst>
      <p:ext uri="{BB962C8B-B14F-4D97-AF65-F5344CB8AC3E}">
        <p14:creationId xmlns:p14="http://schemas.microsoft.com/office/powerpoint/2010/main" val="249832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321C96-EA98-423D-9A71-C318A0C7B257}" type="datetimeFigureOut">
              <a:rPr lang="en-US" smtClean="0"/>
              <a:t>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8198D-0EF2-4157-A542-665461CC6BEF}" type="slidenum">
              <a:rPr lang="en-US" smtClean="0"/>
              <a:t>‹#›</a:t>
            </a:fld>
            <a:endParaRPr lang="en-US"/>
          </a:p>
        </p:txBody>
      </p:sp>
    </p:spTree>
    <p:extLst>
      <p:ext uri="{BB962C8B-B14F-4D97-AF65-F5344CB8AC3E}">
        <p14:creationId xmlns:p14="http://schemas.microsoft.com/office/powerpoint/2010/main" val="316849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21C96-EA98-423D-9A71-C318A0C7B257}" type="datetimeFigureOut">
              <a:rPr lang="en-US" smtClean="0"/>
              <a:t>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8198D-0EF2-4157-A542-665461CC6BEF}" type="slidenum">
              <a:rPr lang="en-US" smtClean="0"/>
              <a:t>‹#›</a:t>
            </a:fld>
            <a:endParaRPr lang="en-US"/>
          </a:p>
        </p:txBody>
      </p:sp>
    </p:spTree>
    <p:extLst>
      <p:ext uri="{BB962C8B-B14F-4D97-AF65-F5344CB8AC3E}">
        <p14:creationId xmlns:p14="http://schemas.microsoft.com/office/powerpoint/2010/main" val="2669641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DD54C0-5BC1-4645-82F0-0B7917CE30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261" y="155851"/>
            <a:ext cx="2786713" cy="3369390"/>
          </a:xfrm>
          <a:prstGeom prst="rect">
            <a:avLst/>
          </a:prstGeom>
          <a:ln>
            <a:noFill/>
          </a:ln>
          <a:effectLst>
            <a:softEdge rad="112500"/>
          </a:effectLst>
        </p:spPr>
      </p:pic>
      <p:sp>
        <p:nvSpPr>
          <p:cNvPr id="6" name="TextBox 5">
            <a:extLst>
              <a:ext uri="{FF2B5EF4-FFF2-40B4-BE49-F238E27FC236}">
                <a16:creationId xmlns:a16="http://schemas.microsoft.com/office/drawing/2014/main" id="{576D81B2-1BBE-44FC-ABF1-FE63B5AD4B04}"/>
              </a:ext>
            </a:extLst>
          </p:cNvPr>
          <p:cNvSpPr txBox="1"/>
          <p:nvPr/>
        </p:nvSpPr>
        <p:spPr>
          <a:xfrm>
            <a:off x="2961862" y="907773"/>
            <a:ext cx="5956852" cy="4031873"/>
          </a:xfrm>
          <a:prstGeom prst="rect">
            <a:avLst/>
          </a:prstGeom>
          <a:noFill/>
        </p:spPr>
        <p:txBody>
          <a:bodyPr wrap="square" rtlCol="0">
            <a:spAutoFit/>
          </a:bodyPr>
          <a:lstStyle/>
          <a:p>
            <a:r>
              <a:rPr lang="en-US" sz="3200" dirty="0">
                <a:solidFill>
                  <a:schemeClr val="bg1"/>
                </a:solidFill>
              </a:rPr>
              <a:t>"Let us trust God, and our better judgment to set us right hereafter. United we stand, divided we fall. Let us not split into factions which must destroy that union upon which our existence hangs.“</a:t>
            </a:r>
          </a:p>
          <a:p>
            <a:endParaRPr lang="en-US" sz="3200" dirty="0">
              <a:solidFill>
                <a:schemeClr val="bg1"/>
              </a:solidFill>
            </a:endParaRPr>
          </a:p>
          <a:p>
            <a:r>
              <a:rPr lang="en-US" sz="3200" dirty="0">
                <a:solidFill>
                  <a:schemeClr val="bg1"/>
                </a:solidFill>
              </a:rPr>
              <a:t>					- Patrick Henry, 1799</a:t>
            </a:r>
          </a:p>
        </p:txBody>
      </p:sp>
    </p:spTree>
    <p:extLst>
      <p:ext uri="{BB962C8B-B14F-4D97-AF65-F5344CB8AC3E}">
        <p14:creationId xmlns:p14="http://schemas.microsoft.com/office/powerpoint/2010/main" val="293785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12288A-120D-4B59-BCF8-5D2E33B0D93E}"/>
              </a:ext>
            </a:extLst>
          </p:cNvPr>
          <p:cNvSpPr>
            <a:spLocks noGrp="1"/>
          </p:cNvSpPr>
          <p:nvPr>
            <p:ph idx="1"/>
          </p:nvPr>
        </p:nvSpPr>
        <p:spPr>
          <a:xfrm>
            <a:off x="628650" y="288373"/>
            <a:ext cx="7886700" cy="6172062"/>
          </a:xfrm>
        </p:spPr>
        <p:txBody>
          <a:bodyPr>
            <a:normAutofit/>
          </a:bodyPr>
          <a:lstStyle/>
          <a:p>
            <a:pPr marL="0" indent="0">
              <a:buNone/>
            </a:pPr>
            <a:r>
              <a:rPr lang="en-US" sz="3200" dirty="0"/>
              <a:t>whereas our more presentable members have no need of it. But God has so composed the body, giving more abundant honor to that member which lacked, so that there may be no division in the body, but that the members may have the same care for one another. And if one member suffers, all the members suffer with it; if one member is honored, all the members rejoice with it. Now you are Christ's body, and individually members of it.</a:t>
            </a:r>
          </a:p>
          <a:p>
            <a:pPr marL="0" indent="0">
              <a:buNone/>
            </a:pPr>
            <a:r>
              <a:rPr lang="en-US" sz="3200" dirty="0"/>
              <a:t>				   1 Corinthians 12:24-27</a:t>
            </a:r>
          </a:p>
        </p:txBody>
      </p:sp>
    </p:spTree>
    <p:extLst>
      <p:ext uri="{BB962C8B-B14F-4D97-AF65-F5344CB8AC3E}">
        <p14:creationId xmlns:p14="http://schemas.microsoft.com/office/powerpoint/2010/main" val="204604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12288A-120D-4B59-BCF8-5D2E33B0D93E}"/>
              </a:ext>
            </a:extLst>
          </p:cNvPr>
          <p:cNvSpPr>
            <a:spLocks noGrp="1"/>
          </p:cNvSpPr>
          <p:nvPr>
            <p:ph idx="1"/>
          </p:nvPr>
        </p:nvSpPr>
        <p:spPr>
          <a:xfrm>
            <a:off x="628650" y="334754"/>
            <a:ext cx="7886700" cy="6191941"/>
          </a:xfrm>
        </p:spPr>
        <p:txBody>
          <a:bodyPr>
            <a:normAutofit/>
          </a:bodyPr>
          <a:lstStyle/>
          <a:p>
            <a:pPr marL="0" indent="0">
              <a:buNone/>
            </a:pPr>
            <a:r>
              <a:rPr lang="en-US" sz="3200" dirty="0"/>
              <a:t>But you, beloved, ought to remember the words that were spoken beforehand by the apostles of our Lord Jesus Christ, that they were saying to you, "In the last time there will be mockers, following after their own ungodly lusts." These are the ones who cause divisions, worldly-minded, devoid of the Spirit.</a:t>
            </a:r>
          </a:p>
          <a:p>
            <a:pPr marL="0" indent="0">
              <a:buNone/>
            </a:pPr>
            <a:r>
              <a:rPr lang="en-US" sz="3200" dirty="0"/>
              <a:t>						 Jude 1:17-19</a:t>
            </a:r>
          </a:p>
        </p:txBody>
      </p:sp>
    </p:spTree>
    <p:extLst>
      <p:ext uri="{BB962C8B-B14F-4D97-AF65-F5344CB8AC3E}">
        <p14:creationId xmlns:p14="http://schemas.microsoft.com/office/powerpoint/2010/main" val="369733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BB12-3F4E-4E81-99B5-9FA2F6284512}"/>
              </a:ext>
            </a:extLst>
          </p:cNvPr>
          <p:cNvSpPr>
            <a:spLocks noGrp="1"/>
          </p:cNvSpPr>
          <p:nvPr>
            <p:ph type="title"/>
          </p:nvPr>
        </p:nvSpPr>
        <p:spPr>
          <a:xfrm>
            <a:off x="119270" y="172970"/>
            <a:ext cx="8896037" cy="1325563"/>
          </a:xfrm>
        </p:spPr>
        <p:txBody>
          <a:bodyPr/>
          <a:lstStyle/>
          <a:p>
            <a:r>
              <a:rPr lang="en-US" dirty="0">
                <a:latin typeface="Britannic Bold" panose="020B0903060703020204" pitchFamily="34" charset="0"/>
              </a:rPr>
              <a:t>How Has God Made Unity Possible?</a:t>
            </a:r>
          </a:p>
        </p:txBody>
      </p:sp>
      <p:sp>
        <p:nvSpPr>
          <p:cNvPr id="3" name="Content Placeholder 2">
            <a:extLst>
              <a:ext uri="{FF2B5EF4-FFF2-40B4-BE49-F238E27FC236}">
                <a16:creationId xmlns:a16="http://schemas.microsoft.com/office/drawing/2014/main" id="{66BBF0A6-BFD9-49A4-8F2C-3007D25F993E}"/>
              </a:ext>
            </a:extLst>
          </p:cNvPr>
          <p:cNvSpPr>
            <a:spLocks noGrp="1"/>
          </p:cNvSpPr>
          <p:nvPr>
            <p:ph idx="1"/>
          </p:nvPr>
        </p:nvSpPr>
        <p:spPr>
          <a:xfrm>
            <a:off x="119270" y="1717252"/>
            <a:ext cx="8896036" cy="4967778"/>
          </a:xfrm>
        </p:spPr>
        <p:txBody>
          <a:bodyPr>
            <a:normAutofit/>
          </a:bodyPr>
          <a:lstStyle/>
          <a:p>
            <a:pPr marL="514350" indent="-514350">
              <a:buAutoNum type="arabicPeriod"/>
            </a:pPr>
            <a:r>
              <a:rPr lang="en-US" dirty="0"/>
              <a:t>By conquering sin. </a:t>
            </a:r>
            <a:r>
              <a:rPr lang="en-US" b="1" dirty="0"/>
              <a:t>Eph. 2:1-3</a:t>
            </a:r>
          </a:p>
          <a:p>
            <a:pPr marL="514350" indent="-514350">
              <a:buAutoNum type="arabicPeriod"/>
            </a:pPr>
            <a:r>
              <a:rPr lang="en-US" dirty="0"/>
              <a:t>By showing us a goodness we do not deserve. </a:t>
            </a:r>
            <a:r>
              <a:rPr lang="en-US" b="1" dirty="0"/>
              <a:t>Eph. 2:4-5</a:t>
            </a:r>
          </a:p>
          <a:p>
            <a:pPr lvl="1"/>
            <a:r>
              <a:rPr lang="en-US" b="1" dirty="0"/>
              <a:t>1 John 3:1 </a:t>
            </a:r>
            <a:r>
              <a:rPr lang="en-US" dirty="0"/>
              <a:t>“Se how great a love…”</a:t>
            </a:r>
          </a:p>
          <a:p>
            <a:pPr lvl="1"/>
            <a:r>
              <a:rPr lang="en-US" b="1" dirty="0"/>
              <a:t>John 3:16 </a:t>
            </a:r>
            <a:r>
              <a:rPr lang="en-US" dirty="0"/>
              <a:t>“For God so loved the world…”</a:t>
            </a:r>
          </a:p>
          <a:p>
            <a:pPr lvl="1"/>
            <a:r>
              <a:rPr lang="en-US" b="1" dirty="0"/>
              <a:t>Romans 3:23 </a:t>
            </a:r>
            <a:r>
              <a:rPr lang="en-US" dirty="0"/>
              <a:t>“For all have sinned</a:t>
            </a:r>
          </a:p>
          <a:p>
            <a:pPr lvl="1"/>
            <a:r>
              <a:rPr lang="en-US" b="1" dirty="0"/>
              <a:t>Romans 5:8 </a:t>
            </a:r>
            <a:r>
              <a:rPr lang="en-US" dirty="0"/>
              <a:t>“But God demonstrates His love toward us…”</a:t>
            </a:r>
          </a:p>
          <a:p>
            <a:pPr marL="514350" indent="-514350">
              <a:buAutoNum type="arabicPeriod"/>
            </a:pPr>
            <a:r>
              <a:rPr lang="en-US" dirty="0"/>
              <a:t>By raising us up in Christ. </a:t>
            </a:r>
            <a:r>
              <a:rPr lang="en-US" b="1" dirty="0"/>
              <a:t>Eph. 2:6-7</a:t>
            </a:r>
          </a:p>
          <a:p>
            <a:pPr lvl="1"/>
            <a:r>
              <a:rPr lang="en-US" dirty="0"/>
              <a:t> </a:t>
            </a:r>
            <a:r>
              <a:rPr lang="en-US" b="1" dirty="0"/>
              <a:t>John 10:10 </a:t>
            </a:r>
            <a:r>
              <a:rPr lang="en-US" dirty="0"/>
              <a:t>“I came that they may have life, and have it abundantly.”</a:t>
            </a:r>
          </a:p>
          <a:p>
            <a:pPr lvl="1"/>
            <a:r>
              <a:rPr lang="en-US" b="1" dirty="0"/>
              <a:t>Galatians 2:20 </a:t>
            </a:r>
            <a:r>
              <a:rPr lang="en-US" dirty="0"/>
              <a:t>“I have been crucified with Christ, and It is no longer I who live…”</a:t>
            </a:r>
          </a:p>
        </p:txBody>
      </p:sp>
    </p:spTree>
    <p:extLst>
      <p:ext uri="{BB962C8B-B14F-4D97-AF65-F5344CB8AC3E}">
        <p14:creationId xmlns:p14="http://schemas.microsoft.com/office/powerpoint/2010/main" val="220652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BB12-3F4E-4E81-99B5-9FA2F6284512}"/>
              </a:ext>
            </a:extLst>
          </p:cNvPr>
          <p:cNvSpPr>
            <a:spLocks noGrp="1"/>
          </p:cNvSpPr>
          <p:nvPr>
            <p:ph type="title"/>
          </p:nvPr>
        </p:nvSpPr>
        <p:spPr>
          <a:xfrm>
            <a:off x="119270" y="172970"/>
            <a:ext cx="8896037" cy="1325563"/>
          </a:xfrm>
        </p:spPr>
        <p:txBody>
          <a:bodyPr/>
          <a:lstStyle/>
          <a:p>
            <a:r>
              <a:rPr lang="en-US" dirty="0">
                <a:latin typeface="Britannic Bold" panose="020B0903060703020204" pitchFamily="34" charset="0"/>
              </a:rPr>
              <a:t>How Has God Made Unity Possible?</a:t>
            </a:r>
          </a:p>
        </p:txBody>
      </p:sp>
      <p:sp>
        <p:nvSpPr>
          <p:cNvPr id="3" name="Content Placeholder 2">
            <a:extLst>
              <a:ext uri="{FF2B5EF4-FFF2-40B4-BE49-F238E27FC236}">
                <a16:creationId xmlns:a16="http://schemas.microsoft.com/office/drawing/2014/main" id="{66BBF0A6-BFD9-49A4-8F2C-3007D25F993E}"/>
              </a:ext>
            </a:extLst>
          </p:cNvPr>
          <p:cNvSpPr>
            <a:spLocks noGrp="1"/>
          </p:cNvSpPr>
          <p:nvPr>
            <p:ph idx="1"/>
          </p:nvPr>
        </p:nvSpPr>
        <p:spPr>
          <a:xfrm>
            <a:off x="119270" y="1717252"/>
            <a:ext cx="8896036" cy="4967778"/>
          </a:xfrm>
        </p:spPr>
        <p:txBody>
          <a:bodyPr>
            <a:normAutofit/>
          </a:bodyPr>
          <a:lstStyle/>
          <a:p>
            <a:pPr marL="514350" indent="-514350">
              <a:buFont typeface="+mj-lt"/>
              <a:buAutoNum type="arabicPeriod" startAt="4"/>
            </a:pPr>
            <a:r>
              <a:rPr lang="en-US" dirty="0"/>
              <a:t>By recreating us. </a:t>
            </a:r>
            <a:r>
              <a:rPr lang="en-US" b="1" dirty="0"/>
              <a:t>Eph. 2:8-10</a:t>
            </a:r>
          </a:p>
          <a:p>
            <a:pPr lvl="1"/>
            <a:r>
              <a:rPr lang="en-US" dirty="0"/>
              <a:t> </a:t>
            </a:r>
            <a:r>
              <a:rPr lang="en-US" b="1" dirty="0"/>
              <a:t>Romans 12:2 </a:t>
            </a:r>
            <a:r>
              <a:rPr lang="en-US" dirty="0"/>
              <a:t>“And do not be conformed to this world, but be transformed by the renewing of your mind…”</a:t>
            </a:r>
          </a:p>
          <a:p>
            <a:pPr lvl="1"/>
            <a:r>
              <a:rPr lang="en-US" b="1" dirty="0"/>
              <a:t>John 14:27 </a:t>
            </a:r>
            <a:r>
              <a:rPr lang="en-US" dirty="0"/>
              <a:t>“Peace I leave with you; My peace I give to you…”</a:t>
            </a:r>
          </a:p>
          <a:p>
            <a:pPr lvl="1"/>
            <a:r>
              <a:rPr lang="en-US" b="1" dirty="0"/>
              <a:t>Philippians 4:6-7 </a:t>
            </a:r>
            <a:r>
              <a:rPr lang="en-US" dirty="0"/>
              <a:t>Be anxious for nothing…”</a:t>
            </a:r>
          </a:p>
          <a:p>
            <a:pPr lvl="1"/>
            <a:r>
              <a:rPr lang="en-US" b="1" dirty="0"/>
              <a:t>Romans 6:4 </a:t>
            </a:r>
            <a:r>
              <a:rPr lang="en-US" dirty="0"/>
              <a:t>“…so we too might walk in newness of life.”</a:t>
            </a:r>
          </a:p>
          <a:p>
            <a:pPr marL="514350" indent="-514350">
              <a:buAutoNum type="arabicPeriod" startAt="4"/>
            </a:pPr>
            <a:r>
              <a:rPr lang="en-US" dirty="0"/>
              <a:t>By placing a great value on unity. </a:t>
            </a:r>
            <a:r>
              <a:rPr lang="en-US" b="1" dirty="0"/>
              <a:t>Eph. 2:11-13</a:t>
            </a:r>
          </a:p>
          <a:p>
            <a:pPr lvl="1"/>
            <a:r>
              <a:rPr lang="en-US" b="1" dirty="0"/>
              <a:t>Galatians 3:26-28 </a:t>
            </a:r>
            <a:r>
              <a:rPr lang="en-US" dirty="0"/>
              <a:t>“…for you are all one in Christ Jesus.” </a:t>
            </a:r>
          </a:p>
          <a:p>
            <a:pPr lvl="1"/>
            <a:r>
              <a:rPr lang="en-US" dirty="0"/>
              <a:t> </a:t>
            </a:r>
            <a:r>
              <a:rPr lang="en-US" b="1" dirty="0"/>
              <a:t>Romans 12:16 </a:t>
            </a:r>
            <a:r>
              <a:rPr lang="en-US" dirty="0"/>
              <a:t>“Be of the same mind toward one another; do not be haughty in mind, but associate with the lowly.”</a:t>
            </a:r>
          </a:p>
        </p:txBody>
      </p:sp>
    </p:spTree>
    <p:extLst>
      <p:ext uri="{BB962C8B-B14F-4D97-AF65-F5344CB8AC3E}">
        <p14:creationId xmlns:p14="http://schemas.microsoft.com/office/powerpoint/2010/main" val="79162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BB12-3F4E-4E81-99B5-9FA2F6284512}"/>
              </a:ext>
            </a:extLst>
          </p:cNvPr>
          <p:cNvSpPr>
            <a:spLocks noGrp="1"/>
          </p:cNvSpPr>
          <p:nvPr>
            <p:ph type="title"/>
          </p:nvPr>
        </p:nvSpPr>
        <p:spPr>
          <a:xfrm>
            <a:off x="119270" y="172970"/>
            <a:ext cx="8896037" cy="1325563"/>
          </a:xfrm>
        </p:spPr>
        <p:txBody>
          <a:bodyPr/>
          <a:lstStyle/>
          <a:p>
            <a:r>
              <a:rPr lang="en-US" dirty="0">
                <a:latin typeface="Britannic Bold" panose="020B0903060703020204" pitchFamily="34" charset="0"/>
              </a:rPr>
              <a:t>How Has God Made Unity Possible?</a:t>
            </a:r>
          </a:p>
        </p:txBody>
      </p:sp>
      <p:sp>
        <p:nvSpPr>
          <p:cNvPr id="3" name="Content Placeholder 2">
            <a:extLst>
              <a:ext uri="{FF2B5EF4-FFF2-40B4-BE49-F238E27FC236}">
                <a16:creationId xmlns:a16="http://schemas.microsoft.com/office/drawing/2014/main" id="{66BBF0A6-BFD9-49A4-8F2C-3007D25F993E}"/>
              </a:ext>
            </a:extLst>
          </p:cNvPr>
          <p:cNvSpPr>
            <a:spLocks noGrp="1"/>
          </p:cNvSpPr>
          <p:nvPr>
            <p:ph idx="1"/>
          </p:nvPr>
        </p:nvSpPr>
        <p:spPr>
          <a:xfrm>
            <a:off x="119270" y="1717252"/>
            <a:ext cx="8896036" cy="4967778"/>
          </a:xfrm>
        </p:spPr>
        <p:txBody>
          <a:bodyPr>
            <a:normAutofit/>
          </a:bodyPr>
          <a:lstStyle/>
          <a:p>
            <a:pPr marL="514350" indent="-514350">
              <a:buFont typeface="+mj-lt"/>
              <a:buAutoNum type="arabicPeriod" startAt="6"/>
            </a:pPr>
            <a:r>
              <a:rPr lang="en-US" dirty="0"/>
              <a:t>By removing every obstacle of unity. </a:t>
            </a:r>
            <a:r>
              <a:rPr lang="en-US" b="1" dirty="0"/>
              <a:t>Eph. 2:14-15</a:t>
            </a:r>
          </a:p>
          <a:p>
            <a:pPr marL="514350" indent="-514350">
              <a:buAutoNum type="arabicPeriod" startAt="6"/>
            </a:pPr>
            <a:r>
              <a:rPr lang="en-US" dirty="0"/>
              <a:t>By illustrating unity in three forms. </a:t>
            </a:r>
            <a:r>
              <a:rPr lang="en-US" b="1" dirty="0"/>
              <a:t>Eph. 2:16-22</a:t>
            </a:r>
          </a:p>
          <a:p>
            <a:pPr lvl="1"/>
            <a:r>
              <a:rPr lang="en-US" b="1" dirty="0"/>
              <a:t>Body</a:t>
            </a:r>
            <a:r>
              <a:rPr lang="en-US" dirty="0"/>
              <a:t>: 1 Corinthians 12:12-27</a:t>
            </a:r>
          </a:p>
          <a:p>
            <a:pPr lvl="1"/>
            <a:r>
              <a:rPr lang="en-US" b="1" dirty="0"/>
              <a:t>God’s household</a:t>
            </a:r>
            <a:r>
              <a:rPr lang="en-US" dirty="0"/>
              <a:t>: 1 Timothy 3:15</a:t>
            </a:r>
          </a:p>
          <a:p>
            <a:pPr lvl="1"/>
            <a:r>
              <a:rPr lang="en-US" b="1" dirty="0"/>
              <a:t>Holy temple</a:t>
            </a:r>
            <a:r>
              <a:rPr lang="en-US" dirty="0"/>
              <a:t>: 1 Corinthians 3:16</a:t>
            </a:r>
          </a:p>
          <a:p>
            <a:pPr marL="0" indent="0">
              <a:buNone/>
            </a:pPr>
            <a:endParaRPr lang="en-US" dirty="0"/>
          </a:p>
          <a:p>
            <a:pPr marL="514350" indent="-514350">
              <a:buAutoNum type="arabicPeriod"/>
            </a:pPr>
            <a:endParaRPr lang="en-US" dirty="0"/>
          </a:p>
        </p:txBody>
      </p:sp>
    </p:spTree>
    <p:extLst>
      <p:ext uri="{BB962C8B-B14F-4D97-AF65-F5344CB8AC3E}">
        <p14:creationId xmlns:p14="http://schemas.microsoft.com/office/powerpoint/2010/main" val="97313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A85BFA-FD2C-41EA-B832-F539EE1FE13A}"/>
              </a:ext>
            </a:extLst>
          </p:cNvPr>
          <p:cNvPicPr>
            <a:picLocks noChangeAspect="1"/>
          </p:cNvPicPr>
          <p:nvPr/>
        </p:nvPicPr>
        <p:blipFill>
          <a:blip r:embed="rId2"/>
          <a:stretch>
            <a:fillRect/>
          </a:stretch>
        </p:blipFill>
        <p:spPr>
          <a:xfrm>
            <a:off x="0" y="598932"/>
            <a:ext cx="9144000" cy="5660136"/>
          </a:xfrm>
          <a:prstGeom prst="rect">
            <a:avLst/>
          </a:prstGeom>
        </p:spPr>
      </p:pic>
    </p:spTree>
    <p:extLst>
      <p:ext uri="{BB962C8B-B14F-4D97-AF65-F5344CB8AC3E}">
        <p14:creationId xmlns:p14="http://schemas.microsoft.com/office/powerpoint/2010/main" val="422890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47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827791-376E-452C-8F35-2669E9DFBBD1}"/>
              </a:ext>
            </a:extLst>
          </p:cNvPr>
          <p:cNvSpPr>
            <a:spLocks noGrp="1"/>
          </p:cNvSpPr>
          <p:nvPr>
            <p:ph idx="1"/>
          </p:nvPr>
        </p:nvSpPr>
        <p:spPr>
          <a:xfrm>
            <a:off x="628650" y="2679065"/>
            <a:ext cx="7886700" cy="3132455"/>
          </a:xfrm>
        </p:spPr>
        <p:txBody>
          <a:bodyPr>
            <a:normAutofit/>
          </a:bodyPr>
          <a:lstStyle/>
          <a:p>
            <a:pPr marL="0" indent="0" algn="ctr">
              <a:buNone/>
            </a:pPr>
            <a:r>
              <a:rPr lang="en-US" sz="4400" dirty="0">
                <a:solidFill>
                  <a:schemeClr val="bg1"/>
                </a:solidFill>
                <a:effectLst>
                  <a:outerShdw blurRad="38100" dist="38100" dir="2700000" algn="tl">
                    <a:srgbClr val="000000">
                      <a:alpha val="43137"/>
                    </a:srgbClr>
                  </a:outerShdw>
                </a:effectLst>
              </a:rPr>
              <a:t>Behold, how good and how pleasant it is For brothers </a:t>
            </a:r>
          </a:p>
          <a:p>
            <a:pPr marL="0" indent="0" algn="ctr">
              <a:buNone/>
            </a:pPr>
            <a:r>
              <a:rPr lang="en-US" sz="4400" dirty="0">
                <a:solidFill>
                  <a:schemeClr val="bg1"/>
                </a:solidFill>
                <a:effectLst>
                  <a:outerShdw blurRad="38100" dist="38100" dir="2700000" algn="tl">
                    <a:srgbClr val="000000">
                      <a:alpha val="43137"/>
                    </a:srgbClr>
                  </a:outerShdw>
                </a:effectLst>
              </a:rPr>
              <a:t>to dwell together in unity! </a:t>
            </a:r>
          </a:p>
          <a:p>
            <a:pPr marL="0" indent="0" algn="ctr">
              <a:buNone/>
            </a:pPr>
            <a:r>
              <a:rPr lang="en-US" sz="4400" b="1" dirty="0">
                <a:solidFill>
                  <a:schemeClr val="bg1"/>
                </a:solidFill>
                <a:effectLst>
                  <a:outerShdw blurRad="38100" dist="38100" dir="2700000" algn="tl">
                    <a:srgbClr val="000000">
                      <a:alpha val="43137"/>
                    </a:srgbClr>
                  </a:outerShdw>
                </a:effectLst>
              </a:rPr>
              <a:t>Psalm 133:1</a:t>
            </a:r>
          </a:p>
        </p:txBody>
      </p:sp>
    </p:spTree>
    <p:extLst>
      <p:ext uri="{BB962C8B-B14F-4D97-AF65-F5344CB8AC3E}">
        <p14:creationId xmlns:p14="http://schemas.microsoft.com/office/powerpoint/2010/main" val="131985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9179-9481-400D-A94D-C69F615ED5BA}"/>
              </a:ext>
            </a:extLst>
          </p:cNvPr>
          <p:cNvSpPr>
            <a:spLocks noGrp="1"/>
          </p:cNvSpPr>
          <p:nvPr>
            <p:ph type="title"/>
          </p:nvPr>
        </p:nvSpPr>
        <p:spPr>
          <a:xfrm>
            <a:off x="628650" y="161926"/>
            <a:ext cx="7886700" cy="779567"/>
          </a:xfrm>
        </p:spPr>
        <p:txBody>
          <a:bodyPr>
            <a:normAutofit/>
          </a:bodyPr>
          <a:lstStyle/>
          <a:p>
            <a:r>
              <a:rPr lang="en-US" sz="4800" b="1" dirty="0"/>
              <a:t>Divisions In the Church</a:t>
            </a:r>
          </a:p>
        </p:txBody>
      </p:sp>
      <p:sp>
        <p:nvSpPr>
          <p:cNvPr id="3" name="Content Placeholder 2">
            <a:extLst>
              <a:ext uri="{FF2B5EF4-FFF2-40B4-BE49-F238E27FC236}">
                <a16:creationId xmlns:a16="http://schemas.microsoft.com/office/drawing/2014/main" id="{D644AC27-B5F4-47A3-B516-6565218936F4}"/>
              </a:ext>
            </a:extLst>
          </p:cNvPr>
          <p:cNvSpPr>
            <a:spLocks noGrp="1"/>
          </p:cNvSpPr>
          <p:nvPr>
            <p:ph idx="1"/>
          </p:nvPr>
        </p:nvSpPr>
        <p:spPr>
          <a:xfrm>
            <a:off x="162560" y="1124373"/>
            <a:ext cx="8818880" cy="5425440"/>
          </a:xfrm>
        </p:spPr>
        <p:txBody>
          <a:bodyPr/>
          <a:lstStyle/>
          <a:p>
            <a:pPr marL="0" indent="0">
              <a:buNone/>
            </a:pPr>
            <a:r>
              <a:rPr lang="en-US" sz="3600" b="1" u="sng" dirty="0"/>
              <a:t>Social Divisions</a:t>
            </a:r>
          </a:p>
          <a:p>
            <a:pPr marL="0" indent="0">
              <a:buNone/>
            </a:pPr>
            <a:r>
              <a:rPr lang="en-US" sz="3200" dirty="0"/>
              <a:t>For you are all sons of God through faith in Christ Jesus. For all of you who were baptized into Christ have clothed yourselves with Christ. There is neither Jew nor Greek, there is neither slave nor free man, there is neither male nor female; for you are all one in Christ Jesus.</a:t>
            </a:r>
          </a:p>
          <a:p>
            <a:pPr marL="0" indent="0">
              <a:buNone/>
            </a:pPr>
            <a:r>
              <a:rPr lang="en-US" sz="3200" i="1" dirty="0"/>
              <a:t>					            </a:t>
            </a:r>
            <a:r>
              <a:rPr lang="en-US" sz="3200" dirty="0"/>
              <a:t>Galatians 3:26-28</a:t>
            </a:r>
          </a:p>
        </p:txBody>
      </p:sp>
    </p:spTree>
    <p:extLst>
      <p:ext uri="{BB962C8B-B14F-4D97-AF65-F5344CB8AC3E}">
        <p14:creationId xmlns:p14="http://schemas.microsoft.com/office/powerpoint/2010/main" val="405192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9179-9481-400D-A94D-C69F615ED5BA}"/>
              </a:ext>
            </a:extLst>
          </p:cNvPr>
          <p:cNvSpPr>
            <a:spLocks noGrp="1"/>
          </p:cNvSpPr>
          <p:nvPr>
            <p:ph type="title"/>
          </p:nvPr>
        </p:nvSpPr>
        <p:spPr>
          <a:xfrm>
            <a:off x="628650" y="161926"/>
            <a:ext cx="7886700" cy="779567"/>
          </a:xfrm>
        </p:spPr>
        <p:txBody>
          <a:bodyPr>
            <a:normAutofit/>
          </a:bodyPr>
          <a:lstStyle/>
          <a:p>
            <a:r>
              <a:rPr lang="en-US" sz="4800" b="1" dirty="0"/>
              <a:t>Divisions In the Church</a:t>
            </a:r>
          </a:p>
        </p:txBody>
      </p:sp>
      <p:sp>
        <p:nvSpPr>
          <p:cNvPr id="3" name="Content Placeholder 2">
            <a:extLst>
              <a:ext uri="{FF2B5EF4-FFF2-40B4-BE49-F238E27FC236}">
                <a16:creationId xmlns:a16="http://schemas.microsoft.com/office/drawing/2014/main" id="{D644AC27-B5F4-47A3-B516-6565218936F4}"/>
              </a:ext>
            </a:extLst>
          </p:cNvPr>
          <p:cNvSpPr>
            <a:spLocks noGrp="1"/>
          </p:cNvSpPr>
          <p:nvPr>
            <p:ph idx="1"/>
          </p:nvPr>
        </p:nvSpPr>
        <p:spPr>
          <a:xfrm>
            <a:off x="162560" y="1124373"/>
            <a:ext cx="8818880" cy="5425440"/>
          </a:xfrm>
        </p:spPr>
        <p:txBody>
          <a:bodyPr>
            <a:normAutofit/>
          </a:bodyPr>
          <a:lstStyle/>
          <a:p>
            <a:pPr marL="0" indent="0">
              <a:buNone/>
            </a:pPr>
            <a:r>
              <a:rPr lang="en-US" sz="3600" b="1" u="sng" dirty="0"/>
              <a:t>Theological Divisions</a:t>
            </a:r>
          </a:p>
          <a:p>
            <a:pPr marL="0" indent="0">
              <a:buNone/>
            </a:pPr>
            <a:r>
              <a:rPr lang="en-US" sz="3200" b="1" dirty="0"/>
              <a:t>Judaizing: </a:t>
            </a:r>
            <a:r>
              <a:rPr lang="en-US" sz="3200" dirty="0"/>
              <a:t>Acts 15:1-5, Philippians 3:2; Galatians 2:3-14</a:t>
            </a:r>
          </a:p>
          <a:p>
            <a:pPr marL="0" indent="0">
              <a:buNone/>
            </a:pPr>
            <a:r>
              <a:rPr lang="en-US" sz="3200" b="1" dirty="0"/>
              <a:t>Docetism: </a:t>
            </a:r>
            <a:r>
              <a:rPr lang="en-US" sz="3200" dirty="0"/>
              <a:t>2 John 1:7-11; 1 John 4:2-3</a:t>
            </a:r>
          </a:p>
          <a:p>
            <a:pPr marL="0" indent="0">
              <a:buNone/>
            </a:pPr>
            <a:r>
              <a:rPr lang="en-US" sz="3200" b="1" dirty="0"/>
              <a:t>Gnosticism: </a:t>
            </a:r>
            <a:r>
              <a:rPr lang="en-US" sz="3200" dirty="0"/>
              <a:t>1 Corinthians 8:1-3</a:t>
            </a:r>
          </a:p>
        </p:txBody>
      </p:sp>
    </p:spTree>
    <p:extLst>
      <p:ext uri="{BB962C8B-B14F-4D97-AF65-F5344CB8AC3E}">
        <p14:creationId xmlns:p14="http://schemas.microsoft.com/office/powerpoint/2010/main" val="33129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9179-9481-400D-A94D-C69F615ED5BA}"/>
              </a:ext>
            </a:extLst>
          </p:cNvPr>
          <p:cNvSpPr>
            <a:spLocks noGrp="1"/>
          </p:cNvSpPr>
          <p:nvPr>
            <p:ph type="title"/>
          </p:nvPr>
        </p:nvSpPr>
        <p:spPr>
          <a:xfrm>
            <a:off x="628650" y="161926"/>
            <a:ext cx="7886700" cy="779567"/>
          </a:xfrm>
        </p:spPr>
        <p:txBody>
          <a:bodyPr>
            <a:normAutofit/>
          </a:bodyPr>
          <a:lstStyle/>
          <a:p>
            <a:r>
              <a:rPr lang="en-US" sz="4800" b="1" dirty="0"/>
              <a:t>Divisions In the Church</a:t>
            </a:r>
          </a:p>
        </p:txBody>
      </p:sp>
      <p:sp>
        <p:nvSpPr>
          <p:cNvPr id="3" name="Content Placeholder 2">
            <a:extLst>
              <a:ext uri="{FF2B5EF4-FFF2-40B4-BE49-F238E27FC236}">
                <a16:creationId xmlns:a16="http://schemas.microsoft.com/office/drawing/2014/main" id="{D644AC27-B5F4-47A3-B516-6565218936F4}"/>
              </a:ext>
            </a:extLst>
          </p:cNvPr>
          <p:cNvSpPr>
            <a:spLocks noGrp="1"/>
          </p:cNvSpPr>
          <p:nvPr>
            <p:ph idx="1"/>
          </p:nvPr>
        </p:nvSpPr>
        <p:spPr>
          <a:xfrm>
            <a:off x="162560" y="1124373"/>
            <a:ext cx="8818880" cy="5425440"/>
          </a:xfrm>
        </p:spPr>
        <p:txBody>
          <a:bodyPr>
            <a:normAutofit/>
          </a:bodyPr>
          <a:lstStyle/>
          <a:p>
            <a:pPr marL="0" indent="0">
              <a:buNone/>
            </a:pPr>
            <a:r>
              <a:rPr lang="en-US" sz="3600" b="1" u="sng" dirty="0"/>
              <a:t>Corinthian Division</a:t>
            </a:r>
          </a:p>
          <a:p>
            <a:r>
              <a:rPr lang="en-US" sz="3200" dirty="0"/>
              <a:t>Quarrels over leadership (1 Co 1:10–4:21)</a:t>
            </a:r>
          </a:p>
          <a:p>
            <a:r>
              <a:rPr lang="en-US" sz="3200" dirty="0"/>
              <a:t>Dealing with the church’s lack of judgment on sex and legal disputes (1 Co 5–6)</a:t>
            </a:r>
          </a:p>
          <a:p>
            <a:r>
              <a:rPr lang="en-US" sz="3200" dirty="0"/>
              <a:t>Marriage and divorce (1 Co 7)</a:t>
            </a:r>
          </a:p>
          <a:p>
            <a:r>
              <a:rPr lang="en-US" sz="3200" dirty="0"/>
              <a:t>Eating meat used for idol worship (1 Co 8–10)</a:t>
            </a:r>
          </a:p>
          <a:p>
            <a:r>
              <a:rPr lang="en-US" sz="3200" dirty="0"/>
              <a:t>The Lord’s Supper (1 Co 11:17–34)</a:t>
            </a:r>
          </a:p>
          <a:p>
            <a:r>
              <a:rPr lang="en-US" sz="3200" dirty="0"/>
              <a:t>Using spiritual gifts (1 Co 12–14)</a:t>
            </a:r>
          </a:p>
          <a:p>
            <a:r>
              <a:rPr lang="en-US" sz="3200" dirty="0"/>
              <a:t>Understanding the resurrection (1 Co 15)</a:t>
            </a:r>
          </a:p>
        </p:txBody>
      </p:sp>
    </p:spTree>
    <p:extLst>
      <p:ext uri="{BB962C8B-B14F-4D97-AF65-F5344CB8AC3E}">
        <p14:creationId xmlns:p14="http://schemas.microsoft.com/office/powerpoint/2010/main" val="159587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12288A-120D-4B59-BCF8-5D2E33B0D93E}"/>
              </a:ext>
            </a:extLst>
          </p:cNvPr>
          <p:cNvSpPr>
            <a:spLocks noGrp="1"/>
          </p:cNvSpPr>
          <p:nvPr>
            <p:ph idx="1"/>
          </p:nvPr>
        </p:nvSpPr>
        <p:spPr>
          <a:xfrm>
            <a:off x="628650" y="348007"/>
            <a:ext cx="7886700" cy="6244950"/>
          </a:xfrm>
        </p:spPr>
        <p:txBody>
          <a:bodyPr>
            <a:normAutofit/>
          </a:bodyPr>
          <a:lstStyle/>
          <a:p>
            <a:pPr marL="0" indent="0">
              <a:buNone/>
            </a:pPr>
            <a:r>
              <a:rPr lang="en-US" sz="3200" dirty="0"/>
              <a:t>"I do not ask on behalf of these alone, but for those also who believe in Me through their word; that they may all be one; even as You, Father, are in Me and I in You, that they also may be in Us, so that the world may believe that You sent Me. "The glory which You have given Me I have given to them, that they may be one, just as We are one; I in them and You in Me, that they may be perfected in unity, so that the world may know that You sent Me, and loved them, even as You have loved Me.</a:t>
            </a:r>
          </a:p>
          <a:p>
            <a:pPr marL="0" indent="0">
              <a:buNone/>
            </a:pPr>
            <a:r>
              <a:rPr lang="en-US" sz="3200" dirty="0"/>
              <a:t>					        John 17:20-23</a:t>
            </a:r>
          </a:p>
        </p:txBody>
      </p:sp>
    </p:spTree>
    <p:extLst>
      <p:ext uri="{BB962C8B-B14F-4D97-AF65-F5344CB8AC3E}">
        <p14:creationId xmlns:p14="http://schemas.microsoft.com/office/powerpoint/2010/main" val="206377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12288A-120D-4B59-BCF8-5D2E33B0D93E}"/>
              </a:ext>
            </a:extLst>
          </p:cNvPr>
          <p:cNvSpPr>
            <a:spLocks noGrp="1"/>
          </p:cNvSpPr>
          <p:nvPr>
            <p:ph idx="1"/>
          </p:nvPr>
        </p:nvSpPr>
        <p:spPr>
          <a:xfrm>
            <a:off x="628650" y="361260"/>
            <a:ext cx="7886700" cy="6178688"/>
          </a:xfrm>
        </p:spPr>
        <p:txBody>
          <a:bodyPr>
            <a:normAutofit/>
          </a:bodyPr>
          <a:lstStyle/>
          <a:p>
            <a:pPr marL="0" indent="0">
              <a:buNone/>
            </a:pPr>
            <a:r>
              <a:rPr lang="en-US" sz="3200" dirty="0"/>
              <a:t>Now I urge you, brethren, keep your eye on those who cause dissensions and hindrances contrary to the teaching which you learned, and turn away from them. For such men are slaves, not of our Lord Christ but of their own appetites; and by their smooth and flattering speech they deceive the hearts of the unsuspecting.</a:t>
            </a:r>
          </a:p>
          <a:p>
            <a:pPr marL="0" indent="0">
              <a:buNone/>
            </a:pPr>
            <a:r>
              <a:rPr lang="en-US" sz="3200" dirty="0"/>
              <a:t>					  Romans 16:17-18</a:t>
            </a:r>
          </a:p>
        </p:txBody>
      </p:sp>
    </p:spTree>
    <p:extLst>
      <p:ext uri="{BB962C8B-B14F-4D97-AF65-F5344CB8AC3E}">
        <p14:creationId xmlns:p14="http://schemas.microsoft.com/office/powerpoint/2010/main" val="153761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821</Words>
  <Application>Microsoft Office PowerPoint</Application>
  <PresentationFormat>On-screen Show (4:3)</PresentationFormat>
  <Paragraphs>57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Britannic Bold</vt:lpstr>
      <vt:lpstr>Calibri</vt:lpstr>
      <vt:lpstr>Calibri Light</vt:lpstr>
      <vt:lpstr>Office Theme</vt:lpstr>
      <vt:lpstr>PowerPoint Presentation</vt:lpstr>
      <vt:lpstr>PowerPoint Presentation</vt:lpstr>
      <vt:lpstr>PowerPoint Presentation</vt:lpstr>
      <vt:lpstr>PowerPoint Presentation</vt:lpstr>
      <vt:lpstr>Divisions In the Church</vt:lpstr>
      <vt:lpstr>Divisions In the Church</vt:lpstr>
      <vt:lpstr>Divisions In the Church</vt:lpstr>
      <vt:lpstr>PowerPoint Presentation</vt:lpstr>
      <vt:lpstr>PowerPoint Presentation</vt:lpstr>
      <vt:lpstr>PowerPoint Presentation</vt:lpstr>
      <vt:lpstr>PowerPoint Presentation</vt:lpstr>
      <vt:lpstr>How Has God Made Unity Possible?</vt:lpstr>
      <vt:lpstr>How Has God Made Unity Possible?</vt:lpstr>
      <vt:lpstr>How Has God Made Unity Possible?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Cindy Nelson</cp:lastModifiedBy>
  <cp:revision>21</cp:revision>
  <dcterms:created xsi:type="dcterms:W3CDTF">2017-12-31T04:31:19Z</dcterms:created>
  <dcterms:modified xsi:type="dcterms:W3CDTF">2018-01-02T17:14:44Z</dcterms:modified>
</cp:coreProperties>
</file>