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>
            <a:noAutofit/>
          </a:bodyPr>
          <a:lstStyle>
            <a:lvl1pPr>
              <a:defRPr sz="3100" spc="-20" baseline="0">
                <a:solidFill>
                  <a:srgbClr val="62271C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1213658"/>
            <a:ext cx="8321040" cy="537002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0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F088-D981-4AA0-912F-4CBCEAFEAD1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1133-5637-4E83-8FC0-ED3779F4E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9652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/>
          <a:lstStyle/>
          <a:p>
            <a:pPr algn="ctr"/>
            <a:r>
              <a:rPr lang="en-US" u="sng" dirty="0" smtClean="0"/>
              <a:t>Must </a:t>
            </a:r>
            <a:r>
              <a:rPr lang="en-US" u="sng" dirty="0"/>
              <a:t>Exercise Discipline &amp; Self-Denial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“Competes in athletics” is one Greek word </a:t>
            </a:r>
            <a:r>
              <a:rPr lang="en-US" i="1" dirty="0" smtClean="0"/>
              <a:t>(</a:t>
            </a:r>
            <a:r>
              <a:rPr lang="en-US" i="1" dirty="0" err="1" smtClean="0"/>
              <a:t>athleo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Christian takes his task seriously</a:t>
            </a:r>
          </a:p>
          <a:p>
            <a:r>
              <a:rPr lang="en-US" dirty="0" smtClean="0"/>
              <a:t>A </a:t>
            </a:r>
            <a:r>
              <a:rPr lang="en-US" dirty="0"/>
              <a:t>dedicated athlete will: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to his schedule &amp; let nothing interfere</a:t>
            </a:r>
          </a:p>
          <a:p>
            <a:pPr lvl="1"/>
            <a:r>
              <a:rPr lang="en-US" dirty="0" smtClean="0"/>
              <a:t>Engage </a:t>
            </a:r>
            <a:r>
              <a:rPr lang="en-US" dirty="0"/>
              <a:t>in prescribed workouts &amp; training</a:t>
            </a:r>
          </a:p>
          <a:p>
            <a:pPr lvl="1"/>
            <a:r>
              <a:rPr lang="en-US" dirty="0" smtClean="0"/>
              <a:t>Live </a:t>
            </a:r>
            <a:r>
              <a:rPr lang="en-US" dirty="0"/>
              <a:t>a strictly separated life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his appetite &amp; follow a rigid diet</a:t>
            </a:r>
          </a:p>
          <a:p>
            <a:pPr lvl="1"/>
            <a:r>
              <a:rPr lang="en-US" dirty="0" smtClean="0"/>
              <a:t>Push </a:t>
            </a:r>
            <a:r>
              <a:rPr lang="en-US" dirty="0"/>
              <a:t>himself to do more &amp; do better all the time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his standard of fitness and not deviate</a:t>
            </a:r>
          </a:p>
          <a:p>
            <a:r>
              <a:rPr lang="en-US" dirty="0" smtClean="0"/>
              <a:t>This </a:t>
            </a:r>
            <a:r>
              <a:rPr lang="en-US" dirty="0"/>
              <a:t>is NOT a spare-time thing</a:t>
            </a:r>
          </a:p>
          <a:p>
            <a:r>
              <a:rPr lang="en-US" dirty="0" smtClean="0"/>
              <a:t>It </a:t>
            </a:r>
            <a:r>
              <a:rPr lang="en-US" dirty="0"/>
              <a:t>is a whole-time dedication of </a:t>
            </a:r>
            <a:r>
              <a:rPr lang="en-US" dirty="0" smtClean="0"/>
              <a:t>life</a:t>
            </a:r>
            <a:br>
              <a:rPr lang="en-US" dirty="0" smtClean="0"/>
            </a:br>
            <a:r>
              <a:rPr lang="en-US" dirty="0" smtClean="0"/>
              <a:t>(cf</a:t>
            </a:r>
            <a:r>
              <a:rPr lang="en-US" dirty="0"/>
              <a:t>. 1 Tim. 4:7; 1 Cor. 9:27)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826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/>
          <a:lstStyle/>
          <a:p>
            <a:pPr algn="ctr"/>
            <a:r>
              <a:rPr lang="en-US" u="sng" dirty="0" smtClean="0"/>
              <a:t>Must </a:t>
            </a:r>
            <a:r>
              <a:rPr lang="en-US" u="sng" dirty="0"/>
              <a:t>Compete According to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athletic competitions, there are </a:t>
            </a:r>
            <a:r>
              <a:rPr lang="en-US" dirty="0" smtClean="0"/>
              <a:t>rules/standards </a:t>
            </a:r>
            <a:r>
              <a:rPr lang="en-US" dirty="0"/>
              <a:t>that govern competition </a:t>
            </a:r>
            <a:r>
              <a:rPr lang="en-US" dirty="0" smtClean="0"/>
              <a:t>and </a:t>
            </a:r>
            <a:r>
              <a:rPr lang="en-US" dirty="0"/>
              <a:t>must be </a:t>
            </a:r>
            <a:r>
              <a:rPr lang="en-US" dirty="0" smtClean="0"/>
              <a:t>followed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not followed = disqualified</a:t>
            </a:r>
          </a:p>
          <a:p>
            <a:r>
              <a:rPr lang="en-US" dirty="0" smtClean="0"/>
              <a:t>In </a:t>
            </a:r>
            <a:r>
              <a:rPr lang="en-US" dirty="0"/>
              <a:t>Christianity, there are rules/standards that govern our lives </a:t>
            </a:r>
            <a:r>
              <a:rPr lang="en-US" dirty="0" smtClean="0"/>
              <a:t>and </a:t>
            </a:r>
            <a:r>
              <a:rPr lang="en-US" dirty="0"/>
              <a:t>must be followed (2 Tim. 1:13; Matt. 7:21-23; John 12:48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not followed = disqualified (2 Cor. 13:5)</a:t>
            </a:r>
          </a:p>
          <a:p>
            <a:r>
              <a:rPr lang="en-US" dirty="0" smtClean="0"/>
              <a:t>It’s not </a:t>
            </a:r>
            <a:r>
              <a:rPr lang="en-US" dirty="0"/>
              <a:t>enough just to know the rules; must compete using Bible as the </a:t>
            </a:r>
            <a:r>
              <a:rPr lang="en-US" dirty="0" smtClean="0"/>
              <a:t>standard (Jas. 1:22-25; 2:14-26)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only way to please God and run the Christian race successfully is to adhere to his laws (2 Tim. 2:15)</a:t>
            </a:r>
          </a:p>
        </p:txBody>
      </p:sp>
    </p:spTree>
    <p:extLst>
      <p:ext uri="{BB962C8B-B14F-4D97-AF65-F5344CB8AC3E}">
        <p14:creationId xmlns:p14="http://schemas.microsoft.com/office/powerpoint/2010/main" val="23097613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143"/>
            <a:ext cx="8420793" cy="529446"/>
          </a:xfrm>
        </p:spPr>
        <p:txBody>
          <a:bodyPr/>
          <a:lstStyle/>
          <a:p>
            <a:pPr algn="ctr"/>
            <a:r>
              <a:rPr lang="en-US" u="sng" dirty="0" smtClean="0"/>
              <a:t>Must </a:t>
            </a:r>
            <a:r>
              <a:rPr lang="en-US" u="sng" dirty="0"/>
              <a:t>Press to Win the Prize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imagery of the athlete demands this</a:t>
            </a:r>
          </a:p>
          <a:p>
            <a:pPr lvl="1"/>
            <a:r>
              <a:rPr lang="en-US" dirty="0" smtClean="0"/>
              <a:t>It’s </a:t>
            </a:r>
            <a:r>
              <a:rPr lang="en-US" dirty="0"/>
              <a:t>not simply a hope</a:t>
            </a:r>
          </a:p>
          <a:p>
            <a:pPr lvl="1"/>
            <a:r>
              <a:rPr lang="en-US" dirty="0" smtClean="0"/>
              <a:t>It’s </a:t>
            </a:r>
            <a:r>
              <a:rPr lang="en-US" dirty="0"/>
              <a:t>the whole objective of the Christian athlete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cf. 1 Cor. 9:24-27)</a:t>
            </a:r>
          </a:p>
          <a:p>
            <a:r>
              <a:rPr lang="en-US" dirty="0" smtClean="0"/>
              <a:t>The </a:t>
            </a:r>
            <a:r>
              <a:rPr lang="en-US" dirty="0"/>
              <a:t>Christian athlete must aim for </a:t>
            </a:r>
            <a:r>
              <a:rPr lang="en-US" dirty="0" smtClean="0"/>
              <a:t>heaven </a:t>
            </a:r>
            <a:br>
              <a:rPr lang="en-US" dirty="0" smtClean="0"/>
            </a:br>
            <a:r>
              <a:rPr lang="en-US" dirty="0" smtClean="0"/>
              <a:t>(Phil. 3:12-14; 2 Tim. 4:7-8)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037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223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Must Exercise Discipline &amp; Self-Denial</vt:lpstr>
      <vt:lpstr>Must Compete According to the Rules</vt:lpstr>
      <vt:lpstr>Must Press to Win the Prize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2017-12-27T16:18:34Z</dcterms:created>
  <dcterms:modified xsi:type="dcterms:W3CDTF">2017-12-27T23:33:27Z</dcterms:modified>
</cp:coreProperties>
</file>