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1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1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4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4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5" y="1900441"/>
            <a:ext cx="8620299" cy="491599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3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5" y="1900441"/>
            <a:ext cx="8620299" cy="491599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8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5" y="1900441"/>
            <a:ext cx="8620299" cy="491599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5" y="1900441"/>
            <a:ext cx="8620299" cy="491599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1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1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DFA-460E-4839-82D3-4ADD065AE7CE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2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8DFA-460E-4839-82D3-4ADD065AE7CE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FA907-6AA9-4BFA-8F2F-3B8952232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0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5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35" y="1900441"/>
            <a:ext cx="8644475" cy="4915997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hardships that come on “good” </a:t>
            </a:r>
            <a:r>
              <a:rPr lang="en-US" dirty="0" smtClean="0"/>
              <a:t>soldiers</a:t>
            </a:r>
            <a:endParaRPr lang="en-US" dirty="0"/>
          </a:p>
          <a:p>
            <a:r>
              <a:rPr lang="en-US" dirty="0" smtClean="0"/>
              <a:t>Good </a:t>
            </a:r>
            <a:r>
              <a:rPr lang="en-US" dirty="0"/>
              <a:t>soldiers make sacrifices &amp; endure hardships</a:t>
            </a:r>
          </a:p>
          <a:p>
            <a:pPr lvl="1"/>
            <a:r>
              <a:rPr lang="en-US" dirty="0" smtClean="0"/>
              <a:t>Separation </a:t>
            </a:r>
            <a:r>
              <a:rPr lang="en-US" dirty="0"/>
              <a:t>from family &amp; friends</a:t>
            </a:r>
          </a:p>
          <a:p>
            <a:pPr lvl="1"/>
            <a:r>
              <a:rPr lang="en-US" dirty="0" smtClean="0"/>
              <a:t>Exposed </a:t>
            </a:r>
            <a:r>
              <a:rPr lang="en-US" dirty="0"/>
              <a:t>to difficult situations</a:t>
            </a:r>
          </a:p>
          <a:p>
            <a:pPr lvl="1"/>
            <a:r>
              <a:rPr lang="en-US" dirty="0" smtClean="0"/>
              <a:t>Physically </a:t>
            </a:r>
            <a:r>
              <a:rPr lang="en-US" dirty="0"/>
              <a:t>exhausting </a:t>
            </a:r>
            <a:r>
              <a:rPr lang="en-US" dirty="0" smtClean="0"/>
              <a:t>work (long </a:t>
            </a:r>
            <a:r>
              <a:rPr lang="en-US" dirty="0"/>
              <a:t>hours &amp; little sleep)</a:t>
            </a:r>
          </a:p>
          <a:p>
            <a:pPr lvl="1"/>
            <a:r>
              <a:rPr lang="en-US" dirty="0" smtClean="0"/>
              <a:t>Frequent </a:t>
            </a:r>
            <a:r>
              <a:rPr lang="en-US" dirty="0"/>
              <a:t>hunger and thirst</a:t>
            </a:r>
          </a:p>
          <a:p>
            <a:pPr lvl="1"/>
            <a:r>
              <a:rPr lang="en-US" dirty="0" smtClean="0"/>
              <a:t>Face </a:t>
            </a:r>
            <a:r>
              <a:rPr lang="en-US" dirty="0"/>
              <a:t>dangers, even death</a:t>
            </a:r>
          </a:p>
          <a:p>
            <a:pPr lvl="1"/>
            <a:r>
              <a:rPr lang="en-US" dirty="0" smtClean="0"/>
              <a:t>Receive </a:t>
            </a:r>
            <a:r>
              <a:rPr lang="en-US" dirty="0"/>
              <a:t>inadequate appreciation for hard work</a:t>
            </a:r>
          </a:p>
          <a:p>
            <a:r>
              <a:rPr lang="en-US" dirty="0" smtClean="0"/>
              <a:t>Yet</a:t>
            </a:r>
            <a:r>
              <a:rPr lang="en-US" dirty="0"/>
              <a:t>, never give up, never turn </a:t>
            </a:r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35" y="1900441"/>
            <a:ext cx="8644475" cy="4915997"/>
          </a:xfrm>
        </p:spPr>
        <p:txBody>
          <a:bodyPr>
            <a:normAutofit/>
          </a:bodyPr>
          <a:lstStyle/>
          <a:p>
            <a:r>
              <a:rPr lang="en-US" dirty="0" smtClean="0"/>
              <a:t>Jesus </a:t>
            </a:r>
            <a:r>
              <a:rPr lang="en-US" dirty="0"/>
              <a:t>was up front </a:t>
            </a:r>
            <a:r>
              <a:rPr lang="en-US" dirty="0" smtClean="0"/>
              <a:t>about this </a:t>
            </a:r>
            <a:r>
              <a:rPr lang="en-US" dirty="0"/>
              <a:t>(</a:t>
            </a:r>
            <a:r>
              <a:rPr lang="en-US" dirty="0" smtClean="0"/>
              <a:t>Matt. </a:t>
            </a:r>
            <a:r>
              <a:rPr lang="en-US" dirty="0"/>
              <a:t>5:10-12; 10:16-18, 34-36; </a:t>
            </a:r>
            <a:r>
              <a:rPr lang="en-US" dirty="0" smtClean="0"/>
              <a:t>Luke </a:t>
            </a:r>
            <a:r>
              <a:rPr lang="en-US" dirty="0"/>
              <a:t>10:3; </a:t>
            </a:r>
            <a:r>
              <a:rPr lang="en-US" dirty="0" smtClean="0"/>
              <a:t>John </a:t>
            </a:r>
            <a:r>
              <a:rPr lang="en-US" dirty="0"/>
              <a:t>15:18-19; </a:t>
            </a:r>
            <a:r>
              <a:rPr lang="en-US" dirty="0" smtClean="0"/>
              <a:t>Acts 14:22)</a:t>
            </a:r>
            <a:endParaRPr lang="en-US" dirty="0"/>
          </a:p>
          <a:p>
            <a:r>
              <a:rPr lang="en-US" dirty="0" smtClean="0"/>
              <a:t>Hardship</a:t>
            </a:r>
            <a:r>
              <a:rPr lang="en-US" dirty="0"/>
              <a:t>, in some measure, is </a:t>
            </a:r>
            <a:r>
              <a:rPr lang="en-US" dirty="0" smtClean="0"/>
              <a:t>a reality </a:t>
            </a:r>
            <a:r>
              <a:rPr lang="en-US" dirty="0"/>
              <a:t>every </a:t>
            </a:r>
            <a:r>
              <a:rPr lang="en-US" dirty="0" smtClean="0"/>
              <a:t>Christian </a:t>
            </a:r>
            <a:r>
              <a:rPr lang="en-US" dirty="0"/>
              <a:t>soldier must expect (</a:t>
            </a:r>
            <a:r>
              <a:rPr lang="en-US" dirty="0" smtClean="0"/>
              <a:t>2 Tim. 3:12; 1 Pet. 4:12</a:t>
            </a:r>
            <a:r>
              <a:rPr lang="en-US" dirty="0"/>
              <a:t>; </a:t>
            </a:r>
            <a:r>
              <a:rPr lang="en-US" dirty="0" smtClean="0"/>
              <a:t>Jas. 1:2)</a:t>
            </a:r>
            <a:endParaRPr lang="en-US" dirty="0"/>
          </a:p>
          <a:p>
            <a:r>
              <a:rPr lang="en-US" dirty="0" smtClean="0"/>
              <a:t>A Christian </a:t>
            </a:r>
            <a:r>
              <a:rPr lang="en-US" dirty="0"/>
              <a:t>must be willing to sacrifice (</a:t>
            </a:r>
            <a:r>
              <a:rPr lang="en-US" dirty="0" smtClean="0"/>
              <a:t>Rom. </a:t>
            </a:r>
            <a:r>
              <a:rPr lang="en-US" dirty="0"/>
              <a:t>12:1-2) &amp; even to suffer (2 Cor. 4:7-18; 11:23-28)</a:t>
            </a:r>
          </a:p>
        </p:txBody>
      </p:sp>
    </p:spTree>
    <p:extLst>
      <p:ext uri="{BB962C8B-B14F-4D97-AF65-F5344CB8AC3E}">
        <p14:creationId xmlns:p14="http://schemas.microsoft.com/office/powerpoint/2010/main" val="415352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5" y="1900441"/>
            <a:ext cx="8620299" cy="495755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Must </a:t>
            </a:r>
            <a:r>
              <a:rPr lang="en-US" dirty="0"/>
              <a:t>engage in the warfare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Must </a:t>
            </a:r>
            <a:r>
              <a:rPr lang="en-US" dirty="0"/>
              <a:t>not become entangled in the affairs of life (cf. 2 Pet. 2:20)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A </a:t>
            </a:r>
            <a:r>
              <a:rPr lang="en-US" dirty="0"/>
              <a:t>soldier was/is not permitted to be engaged in any </a:t>
            </a:r>
            <a:r>
              <a:rPr lang="en-US" dirty="0" smtClean="0"/>
              <a:t>relationships, </a:t>
            </a:r>
            <a:r>
              <a:rPr lang="en-US" dirty="0"/>
              <a:t>activities, occupations or anything else that </a:t>
            </a:r>
            <a:r>
              <a:rPr lang="en-US" dirty="0" smtClean="0"/>
              <a:t>would </a:t>
            </a:r>
            <a:r>
              <a:rPr lang="en-US" dirty="0"/>
              <a:t>interfere or divert his/her mind from PRIMARY task as a soldier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A </a:t>
            </a:r>
            <a:r>
              <a:rPr lang="en-US" dirty="0"/>
              <a:t>Christian soldier must not allow the affairs of this life (no matter what it is) to take PRIORITY over his/her responsibility to God (cf. Luke 8:14; Matt. 13:22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dirty="0" smtClean="0"/>
              <a:t>The </a:t>
            </a:r>
            <a:r>
              <a:rPr lang="en-US" dirty="0"/>
              <a:t>emphasis is on wholehearted, concentrated service – devoting full time &amp; attention to task (Matt. 6:24; </a:t>
            </a:r>
            <a:r>
              <a:rPr lang="en-US" dirty="0" smtClean="0"/>
              <a:t>10:37)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Christianity </a:t>
            </a:r>
            <a:r>
              <a:rPr lang="en-US" dirty="0"/>
              <a:t>must be our vocation, our career, our reason for living—never our avocation or our hobby (</a:t>
            </a:r>
            <a:r>
              <a:rPr lang="en-US" dirty="0" smtClean="0"/>
              <a:t>Matt</a:t>
            </a:r>
            <a:r>
              <a:rPr lang="en-US" dirty="0"/>
              <a:t>. 6:33; Col. 3:1-3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dirty="0" smtClean="0"/>
              <a:t>Everything else is secondary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This </a:t>
            </a:r>
            <a:r>
              <a:rPr lang="en-US" dirty="0"/>
              <a:t>is the </a:t>
            </a:r>
            <a:r>
              <a:rPr lang="en-US" u="sng" dirty="0"/>
              <a:t>purpose</a:t>
            </a:r>
            <a:r>
              <a:rPr lang="en-US" dirty="0"/>
              <a:t> of enduring hardships and not entangling in affairs of life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This </a:t>
            </a:r>
            <a:r>
              <a:rPr lang="en-US" dirty="0"/>
              <a:t>is the </a:t>
            </a:r>
            <a:r>
              <a:rPr lang="en-US" u="sng" dirty="0"/>
              <a:t>primary goal</a:t>
            </a:r>
            <a:r>
              <a:rPr lang="en-US" dirty="0"/>
              <a:t> of the soldier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This </a:t>
            </a:r>
            <a:r>
              <a:rPr lang="en-US" dirty="0"/>
              <a:t>is the </a:t>
            </a:r>
            <a:r>
              <a:rPr lang="en-US" u="sng" dirty="0"/>
              <a:t>primary motivator</a:t>
            </a:r>
            <a:r>
              <a:rPr lang="en-US" dirty="0"/>
              <a:t> of the soldier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This </a:t>
            </a:r>
            <a:r>
              <a:rPr lang="en-US" dirty="0"/>
              <a:t>is a learning process (cf. Eph. 5:10)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Learning </a:t>
            </a:r>
            <a:r>
              <a:rPr lang="en-US" dirty="0"/>
              <a:t>what is pleasing to God and is acceptable to Him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Learning </a:t>
            </a:r>
            <a:r>
              <a:rPr lang="en-US" dirty="0"/>
              <a:t>what is unpleasing to God and is unacceptable to Him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Once </a:t>
            </a:r>
            <a:r>
              <a:rPr lang="en-US" dirty="0"/>
              <a:t>learn, we must obey the orders (Heb. 5:8-9)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Everything </a:t>
            </a:r>
            <a:r>
              <a:rPr lang="en-US" dirty="0"/>
              <a:t>a Christian soldier does must be with a view to please Christ (Eph. 6:5-6; Col. 3:17, 22, 23; 2 Cor. </a:t>
            </a:r>
            <a:r>
              <a:rPr lang="en-US" dirty="0" smtClean="0"/>
              <a:t>5:9)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dirty="0" smtClean="0"/>
              <a:t>The Christian </a:t>
            </a:r>
            <a:r>
              <a:rPr lang="en-US" dirty="0"/>
              <a:t>soldier’s loyalty is to Christ and to Him alone, even unto death (Rev. 2:10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3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1283</TotalTime>
  <Words>407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Sproule</cp:lastModifiedBy>
  <cp:revision>13</cp:revision>
  <dcterms:created xsi:type="dcterms:W3CDTF">2014-10-18T23:02:20Z</dcterms:created>
  <dcterms:modified xsi:type="dcterms:W3CDTF">2017-12-20T23:58:25Z</dcterms:modified>
</cp:coreProperties>
</file>