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" r:id="rId2"/>
    <p:sldId id="265" r:id="rId3"/>
    <p:sldId id="266" r:id="rId4"/>
    <p:sldId id="257" r:id="rId5"/>
    <p:sldId id="263" r:id="rId6"/>
    <p:sldId id="269" r:id="rId7"/>
    <p:sldId id="268" r:id="rId8"/>
    <p:sldId id="258" r:id="rId9"/>
    <p:sldId id="270" r:id="rId10"/>
    <p:sldId id="271" r:id="rId11"/>
    <p:sldId id="272" r:id="rId12"/>
    <p:sldId id="273" r:id="rId13"/>
    <p:sldId id="261" r:id="rId14"/>
    <p:sldId id="267" r:id="rId15"/>
    <p:sldId id="274" r:id="rId16"/>
    <p:sldId id="275" r:id="rId17"/>
    <p:sldId id="276" r:id="rId18"/>
    <p:sldId id="277" r:id="rId19"/>
    <p:sldId id="278" r:id="rId20"/>
    <p:sldId id="281" r:id="rId21"/>
    <p:sldId id="290" r:id="rId22"/>
    <p:sldId id="291" r:id="rId23"/>
    <p:sldId id="292" r:id="rId24"/>
    <p:sldId id="293" r:id="rId25"/>
    <p:sldId id="326" r:id="rId26"/>
    <p:sldId id="282" r:id="rId27"/>
    <p:sldId id="294" r:id="rId28"/>
    <p:sldId id="295" r:id="rId29"/>
    <p:sldId id="296" r:id="rId30"/>
    <p:sldId id="297" r:id="rId31"/>
    <p:sldId id="327" r:id="rId32"/>
    <p:sldId id="283" r:id="rId33"/>
    <p:sldId id="298" r:id="rId34"/>
    <p:sldId id="299" r:id="rId35"/>
    <p:sldId id="300" r:id="rId36"/>
    <p:sldId id="301" r:id="rId37"/>
    <p:sldId id="328" r:id="rId38"/>
    <p:sldId id="284" r:id="rId39"/>
    <p:sldId id="302" r:id="rId40"/>
    <p:sldId id="303" r:id="rId41"/>
    <p:sldId id="304" r:id="rId42"/>
    <p:sldId id="305" r:id="rId43"/>
    <p:sldId id="329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8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4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2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3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9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6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7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7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B799B-232B-4A3A-A09A-996449BFCCA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1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3486" y="6253482"/>
            <a:ext cx="23583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John 20:31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114797"/>
            <a:ext cx="5376333" cy="21420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11 Things </a:t>
            </a:r>
          </a:p>
          <a:p>
            <a:r>
              <a:rPr lang="en-US" sz="5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About Jesus</a:t>
            </a:r>
          </a:p>
          <a:p>
            <a:r>
              <a:rPr lang="en-US" sz="3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(Part </a:t>
            </a:r>
            <a:r>
              <a:rPr lang="en-US" sz="3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3)</a:t>
            </a:r>
            <a:endParaRPr lang="en-US" sz="3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70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20806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1:1-11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As it is written… v.2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He preached v.7-8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In those days v.9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Immediately v.10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61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81528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3:1-23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Time stamp v.1-2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Forgiveness of sins v.3 (Mk 1:4)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message of John v.7-14 (Mt 3:7-10)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Image of the Messiah v.15-18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teaching and his age v.23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4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595435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1:15-34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person of the Messiah v.15-18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conflict of who John was v.19-26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Lamb of God v.29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God’s signal to John v.33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8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/>
              <a:t>What it means to be the lone voice.</a:t>
            </a:r>
          </a:p>
          <a:p>
            <a:r>
              <a:rPr lang="en-US" dirty="0"/>
              <a:t>Devotion to the message.</a:t>
            </a:r>
          </a:p>
          <a:p>
            <a:r>
              <a:rPr lang="en-US" dirty="0"/>
              <a:t>Humility </a:t>
            </a:r>
          </a:p>
          <a:p>
            <a:r>
              <a:rPr lang="en-US" dirty="0"/>
              <a:t>Luke 7:24-28</a:t>
            </a:r>
          </a:p>
        </p:txBody>
      </p:sp>
    </p:spTree>
    <p:extLst>
      <p:ext uri="{BB962C8B-B14F-4D97-AF65-F5344CB8AC3E}">
        <p14:creationId xmlns:p14="http://schemas.microsoft.com/office/powerpoint/2010/main" val="134086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096079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14:13-21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6:30-44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9:10-17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6:1-15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persistence of the multitude.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disciples' concern of the physical needs.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“Give them what you have.”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disciples’ lack of faith.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Prayer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12 baskets.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That the people ate until they were full.</a:t>
            </a:r>
          </a:p>
        </p:txBody>
      </p:sp>
    </p:spTree>
    <p:extLst>
      <p:ext uri="{BB962C8B-B14F-4D97-AF65-F5344CB8AC3E}">
        <p14:creationId xmlns:p14="http://schemas.microsoft.com/office/powerpoint/2010/main" val="424121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932880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14:13-21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Jesus’ response to the events.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healing the sick v.14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Women and children v.21 </a:t>
            </a:r>
          </a:p>
        </p:txBody>
      </p:sp>
    </p:spTree>
    <p:extLst>
      <p:ext uri="{BB962C8B-B14F-4D97-AF65-F5344CB8AC3E}">
        <p14:creationId xmlns:p14="http://schemas.microsoft.com/office/powerpoint/2010/main" val="215663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92700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6:30-44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work of the apostles work and rest v.30-32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Compassion on the people v.34 (Mt 14:14)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Doubt v.37 (Jon 6:7)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Green grass v.39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03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973820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9:10-17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welcomed them v.11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kingdom v.11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Sit in groups v.14 (Mark 6:40)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Looking up v.16 (Mt 14:19; Mk 6:41)</a:t>
            </a:r>
          </a:p>
        </p:txBody>
      </p:sp>
    </p:spTree>
    <p:extLst>
      <p:ext uri="{BB962C8B-B14F-4D97-AF65-F5344CB8AC3E}">
        <p14:creationId xmlns:p14="http://schemas.microsoft.com/office/powerpoint/2010/main" val="228697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70556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6:1-15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Why the people followed v.2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Passover was near v.4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asked about where to buy bread v.5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John names the apostles v.7,8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source of the bread and fish v.9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“As much as they wanted” v.11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Why they gathered up the left overs v.12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response of the people v.14</a:t>
            </a:r>
          </a:p>
        </p:txBody>
      </p:sp>
    </p:spTree>
    <p:extLst>
      <p:ext uri="{BB962C8B-B14F-4D97-AF65-F5344CB8AC3E}">
        <p14:creationId xmlns:p14="http://schemas.microsoft.com/office/powerpoint/2010/main" val="418537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5,000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/>
              <a:t>God can shatter your expectations (1 Cor. 1:27)</a:t>
            </a:r>
          </a:p>
          <a:p>
            <a:r>
              <a:rPr lang="en-US" dirty="0"/>
              <a:t>The disciples did the work because this was a lesson they had to learn.</a:t>
            </a:r>
          </a:p>
          <a:p>
            <a:r>
              <a:rPr lang="en-US" dirty="0"/>
              <a:t>Nothing is too big for God.</a:t>
            </a:r>
          </a:p>
          <a:p>
            <a:r>
              <a:rPr lang="en-US" dirty="0"/>
              <a:t>Makes me to lie down in green pasture…</a:t>
            </a:r>
          </a:p>
        </p:txBody>
      </p:sp>
    </p:spTree>
    <p:extLst>
      <p:ext uri="{BB962C8B-B14F-4D97-AF65-F5344CB8AC3E}">
        <p14:creationId xmlns:p14="http://schemas.microsoft.com/office/powerpoint/2010/main" val="130083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156229"/>
            <a:ext cx="9144000" cy="2387600"/>
          </a:xfrm>
        </p:spPr>
        <p:txBody>
          <a:bodyPr anchor="ctr">
            <a:norm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“But these are written…”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John 20:31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015" y="4550304"/>
            <a:ext cx="6305971" cy="1477963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 Recorded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 All of the Gospels</a:t>
            </a:r>
          </a:p>
        </p:txBody>
      </p:sp>
    </p:spTree>
    <p:extLst>
      <p:ext uri="{BB962C8B-B14F-4D97-AF65-F5344CB8AC3E}">
        <p14:creationId xmlns:p14="http://schemas.microsoft.com/office/powerpoint/2010/main" val="17344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658550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21:1-11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11:1-10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19:29-44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12:12-19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Riding on a young donkey.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branches in the road.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reaction of the multitudes.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8848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210635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21:1-11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prophecies v.4,5 (Zech. 9:9)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Son of David. v.9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question, “Who is this?” v.10,11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6052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9437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11:1-10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details of how they got the young donkey v. 1-7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people crying out Psalm 118:26. v.9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people speaking of the kingdom of David. v.10</a:t>
            </a:r>
          </a:p>
        </p:txBody>
      </p:sp>
    </p:spTree>
    <p:extLst>
      <p:ext uri="{BB962C8B-B14F-4D97-AF65-F5344CB8AC3E}">
        <p14:creationId xmlns:p14="http://schemas.microsoft.com/office/powerpoint/2010/main" val="423827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784702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19:29-44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They people were </a:t>
            </a:r>
            <a:r>
              <a:rPr lang="en-US" sz="2800" b="1"/>
              <a:t>praising God </a:t>
            </a:r>
            <a:r>
              <a:rPr lang="en-US" sz="2800" b="1" dirty="0"/>
              <a:t>for all the miracles they had seen. v.37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rebuke of the Pharisees. v.39-40 (Isa 55:12; Ps 148:1-15)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Jesus weeping for the city. v.41-44</a:t>
            </a:r>
          </a:p>
        </p:txBody>
      </p:sp>
    </p:spTree>
    <p:extLst>
      <p:ext uri="{BB962C8B-B14F-4D97-AF65-F5344CB8AC3E}">
        <p14:creationId xmlns:p14="http://schemas.microsoft.com/office/powerpoint/2010/main" val="42965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69026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12:12-19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disciples did not understand these events until after Jesus was “glorified”. v.16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These people had been there when Lazarus was raised from the dead. v.17-18 (*The day before they had gathered to see Jesus and Lazarus 12:9-11)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frustration of the Pharisees. v.19</a:t>
            </a:r>
          </a:p>
        </p:txBody>
      </p:sp>
    </p:spTree>
    <p:extLst>
      <p:ext uri="{BB962C8B-B14F-4D97-AF65-F5344CB8AC3E}">
        <p14:creationId xmlns:p14="http://schemas.microsoft.com/office/powerpoint/2010/main" val="279254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triumphal entry.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/>
              <a:t>Obedience to God’s instruction.</a:t>
            </a:r>
          </a:p>
          <a:p>
            <a:r>
              <a:rPr lang="en-US" dirty="0"/>
              <a:t>“The Lord has need” is that your attitude toward your possessions?</a:t>
            </a:r>
          </a:p>
          <a:p>
            <a:r>
              <a:rPr lang="en-US" dirty="0"/>
              <a:t>Jesus is worthy of praise.</a:t>
            </a:r>
          </a:p>
          <a:p>
            <a:r>
              <a:rPr lang="en-US" dirty="0"/>
              <a:t>He is the messiah the son of David.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8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542077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26:17-35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14:12-31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22:7-39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13:1-38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Passover.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one who would betray Jesus.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Peter’s statement of allegiance. </a:t>
            </a:r>
          </a:p>
          <a:p>
            <a:r>
              <a:rPr lang="en-US" sz="2800" b="1" dirty="0"/>
              <a:t>(*John is the only one to not mention the Lord’s Supper.)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1813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657598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26:17-35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Matthew and Mark are almost mirror accounts on this event.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Matthew is more concise about these events.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“In My Father’s Kingdom” v.29</a:t>
            </a:r>
          </a:p>
          <a:p>
            <a:pPr marL="514350" indent="-514350">
              <a:buAutoNum type="arabicPeriod"/>
            </a:pPr>
            <a:r>
              <a:rPr lang="en-US" sz="2800" b="1" dirty="0"/>
              <a:t>He does mention the sheep being scattered. v.31 (Mk. 14:27; Zech. 13:7)</a:t>
            </a:r>
          </a:p>
          <a:p>
            <a:pPr marL="514350" indent="-514350">
              <a:buAutoNum type="arabicPeriod"/>
            </a:pPr>
            <a:endParaRPr lang="en-US" sz="2800" b="1" dirty="0"/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4060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425076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14:12-31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man carrying the pitcher of water v.13 (Lk. 22:10)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Furnished upper room. v.15 (Lk. 22:12)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“Kingdom of God” v.25 (Lk. 22:16)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“Peter kept saying insistently” v.31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2257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530894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22:7-39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Jesus tells the disciples to prepare. v.8</a:t>
            </a:r>
          </a:p>
          <a:p>
            <a:pPr marL="514350" indent="-514350">
              <a:buAutoNum type="arabicPeriod"/>
            </a:pPr>
            <a:r>
              <a:rPr lang="en-US" sz="2800" b="1" dirty="0"/>
              <a:t>Jesus desired to eat this with them. v.15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“New covenant in My blood.” v.20 </a:t>
            </a:r>
          </a:p>
          <a:p>
            <a:pPr marL="514350" indent="-514350">
              <a:buAutoNum type="arabicPeriod"/>
            </a:pPr>
            <a:r>
              <a:rPr lang="en-US" sz="2800" b="1" dirty="0"/>
              <a:t>Discussion about who is the greatest. v.24-30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“Simon, Simon…” v.31,32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“Numbered with the transgressors” v.37 (Isa. 53:12)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“When I sent you out…” v.35-38 (Mt. 10:1-10)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“As was His custom” v.39</a:t>
            </a:r>
          </a:p>
        </p:txBody>
      </p:sp>
    </p:spTree>
    <p:extLst>
      <p:ext uri="{BB962C8B-B14F-4D97-AF65-F5344CB8AC3E}">
        <p14:creationId xmlns:p14="http://schemas.microsoft.com/office/powerpoint/2010/main" val="324499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Therefore many other signs Jesus also performed in the presence of the disciples, which are not written in this book; but these have been written so that you may believe that Jesus is the Christ, the Son of God; and that believing you may have life in His name.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		       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John 20:30-31</a:t>
            </a:r>
          </a:p>
        </p:txBody>
      </p:sp>
    </p:spTree>
    <p:extLst>
      <p:ext uri="{BB962C8B-B14F-4D97-AF65-F5344CB8AC3E}">
        <p14:creationId xmlns:p14="http://schemas.microsoft.com/office/powerpoint/2010/main" val="382804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17914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13:1-38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Love v.1, 34-35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devil v.2, 27</a:t>
            </a:r>
          </a:p>
          <a:p>
            <a:pPr marL="514350" indent="-514350">
              <a:buAutoNum type="arabicPeriod"/>
            </a:pPr>
            <a:r>
              <a:rPr lang="en-US" sz="2800" b="1" dirty="0"/>
              <a:t>Jesus “knowing” v.3</a:t>
            </a:r>
          </a:p>
          <a:p>
            <a:pPr marL="514350" indent="-514350">
              <a:buAutoNum type="arabicPeriod"/>
            </a:pPr>
            <a:r>
              <a:rPr lang="en-US" sz="2800" b="1" dirty="0"/>
              <a:t>Washing feet v.4-17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“Lifts up his heal against me” v.18 (Ps 41:9)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Why Jesus was telling them these things v.19 </a:t>
            </a:r>
          </a:p>
          <a:p>
            <a:pPr marL="514350" indent="-514350">
              <a:buAutoNum type="arabicPeriod"/>
            </a:pPr>
            <a:r>
              <a:rPr lang="en-US" sz="2800" b="1" dirty="0"/>
              <a:t>More detail about Judas v.22-30</a:t>
            </a:r>
          </a:p>
          <a:p>
            <a:pPr marL="514350" indent="-514350">
              <a:buAutoNum type="arabicPeriod"/>
            </a:pPr>
            <a:r>
              <a:rPr lang="en-US" sz="2800" b="1" dirty="0"/>
              <a:t>Son of Man is glorified v.31-32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36324" y="1226364"/>
            <a:ext cx="48356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*Chapters 14 – 17 took place in the upper room or on the way through the city. </a:t>
            </a:r>
          </a:p>
        </p:txBody>
      </p:sp>
    </p:spTree>
    <p:extLst>
      <p:ext uri="{BB962C8B-B14F-4D97-AF65-F5344CB8AC3E}">
        <p14:creationId xmlns:p14="http://schemas.microsoft.com/office/powerpoint/2010/main" val="18038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last supper.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/>
              <a:t>Love</a:t>
            </a:r>
          </a:p>
          <a:p>
            <a:r>
              <a:rPr lang="en-US" dirty="0"/>
              <a:t>Service</a:t>
            </a:r>
          </a:p>
          <a:p>
            <a:r>
              <a:rPr lang="en-US" dirty="0"/>
              <a:t>The heart of the Savior</a:t>
            </a:r>
          </a:p>
          <a:p>
            <a:r>
              <a:rPr lang="en-US" dirty="0"/>
              <a:t>The cost of betrayal</a:t>
            </a:r>
          </a:p>
          <a:p>
            <a:r>
              <a:rPr lang="en-US" dirty="0"/>
              <a:t>The nature of the relationship between God the Father and God the Son. </a:t>
            </a:r>
          </a:p>
          <a:p>
            <a:r>
              <a:rPr lang="en-US" dirty="0"/>
              <a:t>The covenant</a:t>
            </a:r>
          </a:p>
        </p:txBody>
      </p:sp>
    </p:spTree>
    <p:extLst>
      <p:ext uri="{BB962C8B-B14F-4D97-AF65-F5344CB8AC3E}">
        <p14:creationId xmlns:p14="http://schemas.microsoft.com/office/powerpoint/2010/main" val="315756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105164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26:36-46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14:32-42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22:40-46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Going to a certain place. 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all leave out just enough information.</a:t>
            </a:r>
          </a:p>
        </p:txBody>
      </p:sp>
    </p:spTree>
    <p:extLst>
      <p:ext uri="{BB962C8B-B14F-4D97-AF65-F5344CB8AC3E}">
        <p14:creationId xmlns:p14="http://schemas.microsoft.com/office/powerpoint/2010/main" val="410613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39594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26:36-46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Ephasizes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two sons of Zebedee. v.37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“Fell on His face” v.39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Jesus prayed for the second time v.42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Prayed the same words the third time v.44</a:t>
            </a:r>
          </a:p>
        </p:txBody>
      </p:sp>
    </p:spTree>
    <p:extLst>
      <p:ext uri="{BB962C8B-B14F-4D97-AF65-F5344CB8AC3E}">
        <p14:creationId xmlns:p14="http://schemas.microsoft.com/office/powerpoint/2010/main" val="130845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212000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14:32-42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Ephasizes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disciples by name v.33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theme of Jesus’ prayer v.35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“Abba! Father”v.36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hour v.37 (Mt.26:40)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reason the disciples did not answer Him the second time v. 40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951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679567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22:40-46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Ephasizes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mention the name of the place v.40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mention the placement of the disciples, only “a stones throw” v.41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help of an angel v.43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Sweat like drops of blood v.44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Sleeping from sorrow v.45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758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218984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Ephasizes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location over the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Kidron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it was a </a:t>
            </a:r>
            <a:r>
              <a:rPr 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garden place.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66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Gethsemane.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/>
              <a:t>The importance of prayer.</a:t>
            </a:r>
          </a:p>
          <a:p>
            <a:r>
              <a:rPr lang="en-US" dirty="0"/>
              <a:t>The need for companionship.</a:t>
            </a:r>
          </a:p>
          <a:p>
            <a:r>
              <a:rPr lang="en-US" dirty="0"/>
              <a:t>Obedience</a:t>
            </a:r>
          </a:p>
          <a:p>
            <a:r>
              <a:rPr lang="en-US" dirty="0"/>
              <a:t>Submission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2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221578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26:47-56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14:43-53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22:47-53</a:t>
                      </a:r>
                      <a:endParaRPr lang="en-US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18:2-11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Judas as the betrayer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multitude of people 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drawing the sword.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706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15309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26:47-56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“Friend, do what you have come for v. 50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up the sword and die by the sword v.52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 12 legion of angels v.53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 scripture v.54</a:t>
            </a:r>
          </a:p>
        </p:txBody>
      </p:sp>
    </p:spTree>
    <p:extLst>
      <p:ext uri="{BB962C8B-B14F-4D97-AF65-F5344CB8AC3E}">
        <p14:creationId xmlns:p14="http://schemas.microsoft.com/office/powerpoint/2010/main" val="72050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149014"/>
            <a:ext cx="8879840" cy="115146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300480"/>
            <a:ext cx="8825653" cy="543221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b="1" dirty="0"/>
              <a:t>Baptism of Jesus:  </a:t>
            </a:r>
            <a:r>
              <a:rPr lang="en-US" dirty="0"/>
              <a:t>Mt. 3:1-17; Mk. 1:1-11; Lk. 3:1-22; Jn. 1:15-34.</a:t>
            </a:r>
          </a:p>
          <a:p>
            <a:pPr marL="514350" indent="-514350">
              <a:buAutoNum type="arabicParenR"/>
            </a:pPr>
            <a:r>
              <a:rPr lang="en-US" b="1" dirty="0"/>
              <a:t>Feeding of 5,000:  </a:t>
            </a:r>
            <a:r>
              <a:rPr lang="en-US" dirty="0"/>
              <a:t>Mt. 14:13-21; Mk. 6:30-44; Lk. 9:10-17; Jn. 6:1-15.</a:t>
            </a:r>
          </a:p>
          <a:p>
            <a:pPr marL="514350" indent="-514350">
              <a:buAutoNum type="arabicParenR"/>
            </a:pPr>
            <a:r>
              <a:rPr lang="en-US" b="1" dirty="0"/>
              <a:t>Triumphal Entry:  </a:t>
            </a:r>
            <a:r>
              <a:rPr lang="en-US" dirty="0"/>
              <a:t>Mt. 21:1-11; Mk. 11:1-10; Lk. 19:29-44; Jn. 12:12-19.</a:t>
            </a:r>
          </a:p>
          <a:p>
            <a:pPr marL="514350" indent="-514350">
              <a:buAutoNum type="arabicParenR"/>
            </a:pPr>
            <a:r>
              <a:rPr lang="en-US" b="1" dirty="0"/>
              <a:t>Last Supper:  </a:t>
            </a:r>
            <a:r>
              <a:rPr lang="en-US" dirty="0"/>
              <a:t>Mt. 26:17-35; Mk. 14:12-31; Lk. 22:7-39; Jn. 13:1-38.</a:t>
            </a:r>
          </a:p>
          <a:p>
            <a:pPr marL="514350" indent="-514350">
              <a:buAutoNum type="arabicParenR"/>
            </a:pPr>
            <a:r>
              <a:rPr lang="en-US" b="1" dirty="0"/>
              <a:t>Gethsemane</a:t>
            </a:r>
            <a:r>
              <a:rPr lang="en-US" dirty="0"/>
              <a:t>:  Mt. 26:36-56; Mk. 14:32-42; Lk. 22:40-46; Jn. 18:1.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4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465262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14:43-53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came with swords and clubs v.43 (Mt 26:55)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day I was with you v.49 (Mt 26:55)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disciple escaped naked v.52</a:t>
            </a:r>
          </a:p>
        </p:txBody>
      </p:sp>
    </p:spTree>
    <p:extLst>
      <p:ext uri="{BB962C8B-B14F-4D97-AF65-F5344CB8AC3E}">
        <p14:creationId xmlns:p14="http://schemas.microsoft.com/office/powerpoint/2010/main" val="329222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94453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22:47-53</a:t>
                      </a:r>
                      <a:endParaRPr lang="en-US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abbreviated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“Are you betraying the Son of Man with a kiss?” v.48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we strike? v.49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Stop! v.51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healed the ear v.51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hour and the power of darkness are yours v.53</a:t>
            </a:r>
          </a:p>
        </p:txBody>
      </p:sp>
    </p:spTree>
    <p:extLst>
      <p:ext uri="{BB962C8B-B14F-4D97-AF65-F5344CB8AC3E}">
        <p14:creationId xmlns:p14="http://schemas.microsoft.com/office/powerpoint/2010/main" val="374323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508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18:2-11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Judas knew where to go v.2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were involved v.3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Lanterns torches and weapons v.3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Whom do you seek v.4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He v.5-8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these go their way v.8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lost not one v.9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Slave of the high priest called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Malchus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v.10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 the cup v.11</a:t>
            </a:r>
          </a:p>
        </p:txBody>
      </p:sp>
    </p:spTree>
    <p:extLst>
      <p:ext uri="{BB962C8B-B14F-4D97-AF65-F5344CB8AC3E}">
        <p14:creationId xmlns:p14="http://schemas.microsoft.com/office/powerpoint/2010/main" val="185571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betrayal.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/>
              <a:t>The love of money.</a:t>
            </a:r>
          </a:p>
          <a:p>
            <a:r>
              <a:rPr lang="en-US" dirty="0"/>
              <a:t>The meekness of the Savior.</a:t>
            </a:r>
          </a:p>
          <a:p>
            <a:r>
              <a:rPr lang="en-US" dirty="0"/>
              <a:t>The misuse of the sword.</a:t>
            </a:r>
          </a:p>
          <a:p>
            <a:r>
              <a:rPr lang="en-US" dirty="0"/>
              <a:t>He didn’t lose one of the disciples but one of them lost Him.</a:t>
            </a:r>
          </a:p>
        </p:txBody>
      </p:sp>
    </p:spTree>
    <p:extLst>
      <p:ext uri="{BB962C8B-B14F-4D97-AF65-F5344CB8AC3E}">
        <p14:creationId xmlns:p14="http://schemas.microsoft.com/office/powerpoint/2010/main" val="333804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149014"/>
            <a:ext cx="8879840" cy="115146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300480"/>
            <a:ext cx="8825653" cy="543221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6"/>
            </a:pPr>
            <a:r>
              <a:rPr lang="en-US" b="1" dirty="0"/>
              <a:t>The Betrayal: </a:t>
            </a:r>
            <a:r>
              <a:rPr lang="en-US" dirty="0"/>
              <a:t>Mt. 26:47-56; Mk. 14:43-53; Lk. 22:47-53; Jn. 18:1-11.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Peter’s Denial</a:t>
            </a:r>
            <a:r>
              <a:rPr lang="en-US" dirty="0"/>
              <a:t>: Mt. 26:69-75; Mk. 14:66-72; Lk. 22:54-62; Jn. 18:25-27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Before Pilate:</a:t>
            </a:r>
            <a:r>
              <a:rPr lang="en-US" dirty="0"/>
              <a:t> Mt. 27:11-14; Mk. 15:2-5; Lk. 23:1-5; Jn. 18:28-38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The Crucifixion:  </a:t>
            </a:r>
            <a:r>
              <a:rPr lang="en-US" dirty="0"/>
              <a:t>Mt. 27:32-56; Mk. 15:21-41; Lk. 23:26-49; Jn. 19:17-37.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The Burial:  </a:t>
            </a:r>
            <a:r>
              <a:rPr lang="en-US" dirty="0"/>
              <a:t>Mt. 27:57-66; Mk. 15:42-47; Lk. 23:50-56; Jn. 19:38-42.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The Resurrection:  </a:t>
            </a:r>
            <a:r>
              <a:rPr lang="en-US" dirty="0"/>
              <a:t>Mt. 28:1-7; Mk. 16:1-8; Lk. 24:1-12; Jn. 20:1-10.</a:t>
            </a:r>
          </a:p>
        </p:txBody>
      </p:sp>
    </p:spTree>
    <p:extLst>
      <p:ext uri="{BB962C8B-B14F-4D97-AF65-F5344CB8AC3E}">
        <p14:creationId xmlns:p14="http://schemas.microsoft.com/office/powerpoint/2010/main" val="158603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gospel preached to Cornelius and his house.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Acts 10:36-43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994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 I am not ashamed of the gospel, for it is the power of God for salvation to everyone who believes, to the Jew first and also to the Greek.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			   Romans 1:16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253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673840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1:1-11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3:1-23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1:15-34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Testify to the ministry of John the Baptizer.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Mention the prophecy concerning John.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Isaiah 40:1-6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Malachi 3:1; 4:5-6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Speak about the baptism of Jesus.</a:t>
            </a:r>
          </a:p>
        </p:txBody>
      </p:sp>
    </p:spTree>
    <p:extLst>
      <p:ext uri="{BB962C8B-B14F-4D97-AF65-F5344CB8AC3E}">
        <p14:creationId xmlns:p14="http://schemas.microsoft.com/office/powerpoint/2010/main" val="13005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40287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Repentance v.1 (Lk 3:3)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person of John and his situation v.5,6 (Mk 1:6)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He mentions specifically the Pharisees and Sadducees v.7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Baptism of the Holy Spirit and fire v.11 (Lk 3:16)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To fulfill all righteousness v.15</a:t>
            </a:r>
          </a:p>
        </p:txBody>
      </p:sp>
    </p:spTree>
    <p:extLst>
      <p:ext uri="{BB962C8B-B14F-4D97-AF65-F5344CB8AC3E}">
        <p14:creationId xmlns:p14="http://schemas.microsoft.com/office/powerpoint/2010/main" val="217761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1115</TotalTime>
  <Words>1768</Words>
  <Application>Microsoft Office PowerPoint</Application>
  <PresentationFormat>On-screen Show (4:3)</PresentationFormat>
  <Paragraphs>325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Arial Black</vt:lpstr>
      <vt:lpstr>Calibri</vt:lpstr>
      <vt:lpstr>Calibri Light</vt:lpstr>
      <vt:lpstr>Lucida Calligraphy</vt:lpstr>
      <vt:lpstr>Office Theme</vt:lpstr>
      <vt:lpstr>PowerPoint Presentation</vt:lpstr>
      <vt:lpstr>“But these are written…” John 20:31</vt:lpstr>
      <vt:lpstr>Therefore many other signs Jesus also performed in the presence of the disciples, which are not written in this book; but these have been written so that you may believe that Jesus is the Christ, the Son of God; and that believing you may have life in His name.              John 20:30-31</vt:lpstr>
      <vt:lpstr>The Events</vt:lpstr>
      <vt:lpstr>The Events</vt:lpstr>
      <vt:lpstr>The gospel preached to Cornelius and his house. Acts 10:36-43</vt:lpstr>
      <vt:lpstr>For I am not ashamed of the gospel, for it is the power of God for salvation to everyone who believes, to the Jew first and also to the Greek.          Romans 1:16</vt:lpstr>
      <vt:lpstr>The Baptism of Jesus</vt:lpstr>
      <vt:lpstr>The Baptism of Jesus</vt:lpstr>
      <vt:lpstr>The Baptism of Jesus</vt:lpstr>
      <vt:lpstr>The Baptism of Jesus</vt:lpstr>
      <vt:lpstr>The Baptism of Jesus</vt:lpstr>
      <vt:lpstr>Lessons from John</vt:lpstr>
      <vt:lpstr>The Feeding of 5,000</vt:lpstr>
      <vt:lpstr>The Feeding of 5,000</vt:lpstr>
      <vt:lpstr>The Feeding of 5,000</vt:lpstr>
      <vt:lpstr>The Feeding of 5,000</vt:lpstr>
      <vt:lpstr>The Feeding of 5,000</vt:lpstr>
      <vt:lpstr>Lessons from the 5,000</vt:lpstr>
      <vt:lpstr>Triumphal Entry</vt:lpstr>
      <vt:lpstr>Triumphal Entry</vt:lpstr>
      <vt:lpstr>Triumphal Entry</vt:lpstr>
      <vt:lpstr>Triumphal Entry</vt:lpstr>
      <vt:lpstr>Triumphal Entry</vt:lpstr>
      <vt:lpstr>Lessons from the triumphal entry.</vt:lpstr>
      <vt:lpstr>Last Supper</vt:lpstr>
      <vt:lpstr>Last Supper</vt:lpstr>
      <vt:lpstr>Last Supper</vt:lpstr>
      <vt:lpstr>Last Supper</vt:lpstr>
      <vt:lpstr>Last Supper</vt:lpstr>
      <vt:lpstr>Lessons from the last supper.</vt:lpstr>
      <vt:lpstr>Gethsemane</vt:lpstr>
      <vt:lpstr>Gethsemane</vt:lpstr>
      <vt:lpstr>Gethsemane</vt:lpstr>
      <vt:lpstr>Gethsemane</vt:lpstr>
      <vt:lpstr>Gethsemane</vt:lpstr>
      <vt:lpstr>Lessons from Gethsemane.</vt:lpstr>
      <vt:lpstr>The Betrayal</vt:lpstr>
      <vt:lpstr>The Betrayal</vt:lpstr>
      <vt:lpstr>The Betrayal</vt:lpstr>
      <vt:lpstr>The Betrayal</vt:lpstr>
      <vt:lpstr>The Betrayal</vt:lpstr>
      <vt:lpstr>Lessons from the betrayal.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108</cp:revision>
  <dcterms:created xsi:type="dcterms:W3CDTF">2017-02-12T01:46:27Z</dcterms:created>
  <dcterms:modified xsi:type="dcterms:W3CDTF">2017-02-20T20:07:01Z</dcterms:modified>
</cp:coreProperties>
</file>