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65" r:id="rId3"/>
    <p:sldId id="266" r:id="rId4"/>
    <p:sldId id="257" r:id="rId5"/>
    <p:sldId id="263" r:id="rId6"/>
    <p:sldId id="269" r:id="rId7"/>
    <p:sldId id="268" r:id="rId8"/>
    <p:sldId id="258" r:id="rId9"/>
    <p:sldId id="270" r:id="rId10"/>
    <p:sldId id="271" r:id="rId11"/>
    <p:sldId id="272" r:id="rId12"/>
    <p:sldId id="273" r:id="rId13"/>
    <p:sldId id="261" r:id="rId14"/>
    <p:sldId id="267" r:id="rId15"/>
    <p:sldId id="274" r:id="rId16"/>
    <p:sldId id="275" r:id="rId17"/>
    <p:sldId id="276" r:id="rId18"/>
    <p:sldId id="277" r:id="rId19"/>
    <p:sldId id="278" r:id="rId20"/>
    <p:sldId id="281" r:id="rId21"/>
    <p:sldId id="290" r:id="rId22"/>
    <p:sldId id="291" r:id="rId23"/>
    <p:sldId id="292" r:id="rId24"/>
    <p:sldId id="293" r:id="rId25"/>
    <p:sldId id="326" r:id="rId26"/>
    <p:sldId id="282" r:id="rId27"/>
    <p:sldId id="294" r:id="rId28"/>
    <p:sldId id="295" r:id="rId29"/>
    <p:sldId id="296" r:id="rId30"/>
    <p:sldId id="297" r:id="rId31"/>
    <p:sldId id="32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99B-232B-4A3A-A09A-996449BFCCA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3486" y="6253482"/>
            <a:ext cx="2358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114797"/>
            <a:ext cx="5376333" cy="21420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11 Things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About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Jesus</a:t>
            </a:r>
          </a:p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(Part 2)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13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0806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As it is written…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preached v.7-8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those days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Immediately v.10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8152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Time stamp v.1-2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Forgiveness of sins v.3 (Mk 1:4)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message of John v.7-14 (Mt 3:7-10)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Image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teaching and his age v.23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5954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conflict of who John was v.19-26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Lamb of God v.29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God’s signal to John v.33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What it means to be the lone voice.</a:t>
            </a:r>
          </a:p>
          <a:p>
            <a:r>
              <a:rPr lang="en-US" dirty="0"/>
              <a:t>Devotion to the message.</a:t>
            </a:r>
          </a:p>
          <a:p>
            <a:r>
              <a:rPr lang="en-US" dirty="0"/>
              <a:t>Humility </a:t>
            </a:r>
          </a:p>
          <a:p>
            <a:r>
              <a:rPr lang="en-US" dirty="0"/>
              <a:t>Luke 7:24-28</a:t>
            </a:r>
          </a:p>
        </p:txBody>
      </p:sp>
    </p:spTree>
    <p:extLst>
      <p:ext uri="{BB962C8B-B14F-4D97-AF65-F5344CB8AC3E}">
        <p14:creationId xmlns:p14="http://schemas.microsoft.com/office/powerpoint/2010/main" val="13408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096079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persistence of the multitude.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disciples' concern of the physical needs.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“Give them what you have.”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disciples’ lack of faith.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12 baskets.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That the people ate until they were full.</a:t>
            </a:r>
          </a:p>
        </p:txBody>
      </p:sp>
    </p:spTree>
    <p:extLst>
      <p:ext uri="{BB962C8B-B14F-4D97-AF65-F5344CB8AC3E}">
        <p14:creationId xmlns:p14="http://schemas.microsoft.com/office/powerpoint/2010/main" val="42412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3288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Jesus’ response to the events.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healing the sick v.14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Women and children v.21 </a:t>
            </a:r>
          </a:p>
        </p:txBody>
      </p:sp>
    </p:spTree>
    <p:extLst>
      <p:ext uri="{BB962C8B-B14F-4D97-AF65-F5344CB8AC3E}">
        <p14:creationId xmlns:p14="http://schemas.microsoft.com/office/powerpoint/2010/main" val="215663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92700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work of the apostles work and rest v.30-32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Compassion on the people v.34 (Mt 14:14)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Doubt v.37 (Jon 6:7)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Green grass v.39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97382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welcomed them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kingdom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Sit in groups v.14 (Mark 6:40)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Looking up v.16 (Mt 14:19; Mk 6:41)</a:t>
            </a:r>
          </a:p>
        </p:txBody>
      </p:sp>
    </p:spTree>
    <p:extLst>
      <p:ext uri="{BB962C8B-B14F-4D97-AF65-F5344CB8AC3E}">
        <p14:creationId xmlns:p14="http://schemas.microsoft.com/office/powerpoint/2010/main" val="228697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7055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 people followed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Passover was near v.4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asked about where to buy bread v.5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John names the apostles v.7,8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source of the bread and fish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“As much as they wanted”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they gathered up the left overs v.12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response of the people v.14</a:t>
            </a:r>
          </a:p>
        </p:txBody>
      </p:sp>
    </p:spTree>
    <p:extLst>
      <p:ext uri="{BB962C8B-B14F-4D97-AF65-F5344CB8AC3E}">
        <p14:creationId xmlns:p14="http://schemas.microsoft.com/office/powerpoint/2010/main" val="418537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God can shatter your expectations (1 Cor. 1:27)</a:t>
            </a:r>
          </a:p>
          <a:p>
            <a:r>
              <a:rPr lang="en-US" dirty="0"/>
              <a:t>The disciples did the work because this was a lesson they had to learn.</a:t>
            </a:r>
          </a:p>
          <a:p>
            <a:r>
              <a:rPr lang="en-US" dirty="0"/>
              <a:t>Nothing is too big for God.</a:t>
            </a:r>
          </a:p>
          <a:p>
            <a:r>
              <a:rPr lang="en-US" dirty="0"/>
              <a:t>Makes me to lie down in green pasture…</a:t>
            </a:r>
          </a:p>
        </p:txBody>
      </p:sp>
    </p:spTree>
    <p:extLst>
      <p:ext uri="{BB962C8B-B14F-4D97-AF65-F5344CB8AC3E}">
        <p14:creationId xmlns:p14="http://schemas.microsoft.com/office/powerpoint/2010/main" val="130083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56229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“But these are written…”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015" y="4550304"/>
            <a:ext cx="6305971" cy="1477963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 Recorded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 All of the Gospels</a:t>
            </a:r>
          </a:p>
        </p:txBody>
      </p:sp>
    </p:spTree>
    <p:extLst>
      <p:ext uri="{BB962C8B-B14F-4D97-AF65-F5344CB8AC3E}">
        <p14:creationId xmlns:p14="http://schemas.microsoft.com/office/powerpoint/2010/main" val="17344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65855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Riding on a young donkey.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branches in the road.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reaction of the multitudes.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848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2106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The prophecies v.4,5 (Zech. 9:9)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Son of David. </a:t>
            </a:r>
            <a:r>
              <a:rPr lang="en-US" sz="2800" b="1" dirty="0"/>
              <a:t>v</a:t>
            </a:r>
            <a:r>
              <a:rPr lang="en-US" sz="2800" b="1" dirty="0" smtClean="0"/>
              <a:t>.9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question, “Who is this?” v.10,11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052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9437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The details of how they got the young donkey v. 1-7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people crying out Psalm 118:26. v.9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people speaking of the kingdom of David. </a:t>
            </a:r>
            <a:r>
              <a:rPr lang="en-US" sz="2800" b="1" dirty="0"/>
              <a:t>v</a:t>
            </a:r>
            <a:r>
              <a:rPr lang="en-US" sz="2800" b="1" dirty="0" smtClean="0"/>
              <a:t>.10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827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78470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They people were </a:t>
            </a:r>
            <a:r>
              <a:rPr lang="en-US" sz="2800" b="1" smtClean="0"/>
              <a:t>praising God </a:t>
            </a:r>
            <a:r>
              <a:rPr lang="en-US" sz="2800" b="1" dirty="0" smtClean="0"/>
              <a:t>for all the miracles they had seen. v.37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rebuke of the Pharisees. v.39-40 (Isa 55:12; Ps 148:1-15)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Jesus weeping for the city. v.41-44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96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902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The disciples did not understand these events until after Jesus was “glorified”. v.16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These people had been there when Lazarus was raised from the dead. v.17-18 (*The day before they had gathered to see Jesus and Lazarus 12:9-11)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frustration of the Pharisees. v.19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9254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 smtClean="0"/>
              <a:t>Obedience to God’s instruction.</a:t>
            </a:r>
          </a:p>
          <a:p>
            <a:r>
              <a:rPr lang="en-US" dirty="0" smtClean="0"/>
              <a:t>“The Lord has need” is that your attitude toward your possessions?</a:t>
            </a:r>
          </a:p>
          <a:p>
            <a:r>
              <a:rPr lang="en-US" dirty="0" smtClean="0"/>
              <a:t>Jesus is worthy of praise.</a:t>
            </a:r>
          </a:p>
          <a:p>
            <a:r>
              <a:rPr lang="en-US" dirty="0" smtClean="0"/>
              <a:t>He is the messiah the son of David.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8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542077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</a:t>
            </a:r>
            <a:r>
              <a:rPr lang="en-US" sz="2800" b="1" dirty="0" smtClean="0"/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Passover.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one who would betray Jesus.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Peter’s statement of allegiance. </a:t>
            </a:r>
          </a:p>
          <a:p>
            <a:r>
              <a:rPr lang="en-US" sz="2800" b="1" dirty="0" smtClean="0"/>
              <a:t>(*John is the only one to not mention the Lord’s Supper.)</a:t>
            </a:r>
            <a:endParaRPr lang="en-US" sz="2800" b="1" dirty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813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657598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Matthew and Mark are almost mirror accounts on this event.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Matthew is more concise about these events.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“In My Father’s Kingdom” v.29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He does mention the sheep being scattered. v.31 (Mk. 14:27; Zech. 13:7)</a:t>
            </a:r>
          </a:p>
          <a:p>
            <a:pPr marL="514350" indent="-514350">
              <a:buAutoNum type="arabicPeriod"/>
            </a:pPr>
            <a:endParaRPr lang="en-US" sz="2800" b="1" dirty="0" smtClean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4060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425076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The man carrying the pitcher of water v.13 (Lk. 22:10)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Furnished upper room. v.15 (Lk. 22:12)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“Kingdom of God” </a:t>
            </a:r>
            <a:r>
              <a:rPr lang="en-US" sz="2800" b="1" dirty="0" smtClean="0"/>
              <a:t>v.25 (Lk. 22:16)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“Peter kept saying insistently” v.31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2257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Supper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53089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Jesus tells the disciples to prepare. v.8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Jesus desired to eat this with them. v.15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“New covenant in My blood.” v.20 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Discussion about who is the greatest. v.24-30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“Simon, Simon…” v.31,32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“Numbered with the transgressors” v.37 (Isa. 53:12)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“When I sent you out…” v.35-38 (Mt. 10:1-10)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“As was His custom” v.39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4499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Therefore many other signs Jesus also performed in the presence of the disciples, which are not written in this book; but these have been written so that you may believe that Jesus is the Christ, the Son of God; and that believing you may have life in His name.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       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8280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791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Love v.1, 34-35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devil v.2, 27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Jesus “knowing” v.3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Washing feet v.4-17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“Lifts up his heal against me” v.18 (Ps 41:9)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Why Jesus was telling them these things v.19 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More detail about Judas v.22-30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Son of Man is glorified v.31-32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36324" y="1226364"/>
            <a:ext cx="48356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*Chapters 14 – 17 took place in the upper room or on the way through the city.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038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 smtClean="0"/>
              <a:t>Love</a:t>
            </a:r>
          </a:p>
          <a:p>
            <a:r>
              <a:rPr lang="en-US" dirty="0" smtClean="0"/>
              <a:t>Service</a:t>
            </a:r>
          </a:p>
          <a:p>
            <a:r>
              <a:rPr lang="en-US" dirty="0" smtClean="0"/>
              <a:t>The heart of the Savior</a:t>
            </a:r>
          </a:p>
          <a:p>
            <a:r>
              <a:rPr lang="en-US" dirty="0" smtClean="0"/>
              <a:t>The cost of betrayal</a:t>
            </a:r>
          </a:p>
          <a:p>
            <a:r>
              <a:rPr lang="en-US" dirty="0" smtClean="0"/>
              <a:t>The nature of the relationship between God the Father and God the Son. </a:t>
            </a:r>
          </a:p>
          <a:p>
            <a:r>
              <a:rPr lang="en-US" dirty="0" smtClean="0"/>
              <a:t>The covenant</a:t>
            </a:r>
          </a:p>
        </p:txBody>
      </p:sp>
    </p:spTree>
    <p:extLst>
      <p:ext uri="{BB962C8B-B14F-4D97-AF65-F5344CB8AC3E}">
        <p14:creationId xmlns:p14="http://schemas.microsoft.com/office/powerpoint/2010/main" val="315756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Baptism of Jesus:  </a:t>
            </a:r>
            <a:r>
              <a:rPr lang="en-US" dirty="0"/>
              <a:t>Mt. 3:1-17; Mk. 1:1-11; Lk. 3:1-22; Jn. 1:15-34.</a:t>
            </a:r>
          </a:p>
          <a:p>
            <a:pPr marL="514350" indent="-514350">
              <a:buAutoNum type="arabicParenR"/>
            </a:pPr>
            <a:r>
              <a:rPr lang="en-US" b="1" dirty="0"/>
              <a:t>Feeding of 5,000:  </a:t>
            </a:r>
            <a:r>
              <a:rPr lang="en-US" dirty="0"/>
              <a:t>Mt. </a:t>
            </a:r>
            <a:r>
              <a:rPr lang="en-US" dirty="0" smtClean="0"/>
              <a:t>14:13-21; </a:t>
            </a:r>
            <a:r>
              <a:rPr lang="en-US" dirty="0"/>
              <a:t>Mk. 6:30-44; Lk. 9:10-17; Jn. 6:1-15.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Triumphal </a:t>
            </a:r>
            <a:r>
              <a:rPr lang="en-US" b="1" dirty="0"/>
              <a:t>Entry:  </a:t>
            </a:r>
            <a:r>
              <a:rPr lang="en-US" dirty="0"/>
              <a:t>Mt. 21:1-11; Mk. 11:1-10; Lk. 19:29-44; Jn. 12:12-19.</a:t>
            </a:r>
          </a:p>
          <a:p>
            <a:pPr marL="514350" indent="-514350">
              <a:buAutoNum type="arabicParenR"/>
            </a:pPr>
            <a:r>
              <a:rPr lang="en-US" b="1" dirty="0"/>
              <a:t>Last Supper:  </a:t>
            </a:r>
            <a:r>
              <a:rPr lang="en-US" dirty="0"/>
              <a:t>Mt. </a:t>
            </a:r>
            <a:r>
              <a:rPr lang="en-US" dirty="0" smtClean="0"/>
              <a:t>26:17-35; </a:t>
            </a:r>
            <a:r>
              <a:rPr lang="en-US" dirty="0"/>
              <a:t>Mk. </a:t>
            </a:r>
            <a:r>
              <a:rPr lang="en-US" dirty="0" smtClean="0"/>
              <a:t>14:12-31; Lk</a:t>
            </a:r>
            <a:r>
              <a:rPr lang="en-US" dirty="0"/>
              <a:t>. </a:t>
            </a:r>
            <a:r>
              <a:rPr lang="en-US" dirty="0" smtClean="0"/>
              <a:t>22:7-39; Jn. 13:1-38.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Gethsemane</a:t>
            </a:r>
            <a:r>
              <a:rPr lang="en-US" dirty="0"/>
              <a:t>:  Mt. 26:36-56; Mk. 14:32-42; Lk. 22:40-46; Jn. 18:1.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4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b="1" dirty="0" smtClean="0"/>
              <a:t>The Betrayal: </a:t>
            </a:r>
            <a:r>
              <a:rPr lang="en-US" dirty="0" smtClean="0"/>
              <a:t>Mt</a:t>
            </a:r>
            <a:r>
              <a:rPr lang="en-US" dirty="0"/>
              <a:t>. </a:t>
            </a:r>
            <a:r>
              <a:rPr lang="en-US" dirty="0" smtClean="0"/>
              <a:t>26:47-56</a:t>
            </a:r>
            <a:r>
              <a:rPr lang="en-US" dirty="0"/>
              <a:t>; Mk. </a:t>
            </a:r>
            <a:r>
              <a:rPr lang="en-US" dirty="0" smtClean="0"/>
              <a:t>14:43-53; </a:t>
            </a:r>
            <a:r>
              <a:rPr lang="en-US" dirty="0"/>
              <a:t>Lk. </a:t>
            </a:r>
            <a:r>
              <a:rPr lang="en-US" dirty="0" smtClean="0"/>
              <a:t>22:47-53</a:t>
            </a:r>
            <a:r>
              <a:rPr lang="en-US" dirty="0"/>
              <a:t>; Jn. </a:t>
            </a:r>
            <a:r>
              <a:rPr lang="en-US" dirty="0" smtClean="0"/>
              <a:t>18:1-11.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Peter’s Denial</a:t>
            </a:r>
            <a:r>
              <a:rPr lang="en-US" dirty="0"/>
              <a:t>: </a:t>
            </a:r>
            <a:r>
              <a:rPr lang="en-US" dirty="0" smtClean="0"/>
              <a:t>Mt. 26:69-75</a:t>
            </a:r>
            <a:r>
              <a:rPr lang="en-US" dirty="0"/>
              <a:t>; </a:t>
            </a:r>
            <a:r>
              <a:rPr lang="en-US" dirty="0" smtClean="0"/>
              <a:t>Mk. </a:t>
            </a:r>
            <a:r>
              <a:rPr lang="en-US" dirty="0"/>
              <a:t>14:66-72; </a:t>
            </a:r>
            <a:r>
              <a:rPr lang="en-US" dirty="0" smtClean="0"/>
              <a:t>Lk. 22:54-62; Jn. 18:25-27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Before Pilate:</a:t>
            </a:r>
            <a:r>
              <a:rPr lang="en-US" dirty="0"/>
              <a:t> </a:t>
            </a:r>
            <a:r>
              <a:rPr lang="en-US" dirty="0" smtClean="0"/>
              <a:t>Mt. 27:11-14; Mk. 15:2-5</a:t>
            </a:r>
            <a:r>
              <a:rPr lang="en-US" dirty="0"/>
              <a:t>; </a:t>
            </a:r>
            <a:r>
              <a:rPr lang="en-US" dirty="0" smtClean="0"/>
              <a:t>Lk. 23:1-5; Jn. 18:28-38</a:t>
            </a:r>
            <a:endParaRPr lang="en-US" dirty="0"/>
          </a:p>
          <a:p>
            <a:pPr marL="514350" indent="-514350">
              <a:buAutoNum type="arabicParenR" startAt="6"/>
            </a:pPr>
            <a:r>
              <a:rPr lang="en-US" b="1" dirty="0"/>
              <a:t>The Crucifixion:  </a:t>
            </a:r>
            <a:r>
              <a:rPr lang="en-US" dirty="0"/>
              <a:t>Mt. 27:32-56; Mk. 15:21-41; Lk. </a:t>
            </a:r>
            <a:r>
              <a:rPr lang="en-US" dirty="0" smtClean="0"/>
              <a:t>23:26-49; </a:t>
            </a:r>
            <a:r>
              <a:rPr lang="en-US" dirty="0"/>
              <a:t>Jn. </a:t>
            </a:r>
            <a:r>
              <a:rPr lang="en-US" dirty="0" smtClean="0"/>
              <a:t>19:17-37</a:t>
            </a:r>
            <a:r>
              <a:rPr lang="en-US" dirty="0"/>
              <a:t>.</a:t>
            </a:r>
          </a:p>
          <a:p>
            <a:pPr marL="514350" indent="-514350">
              <a:buAutoNum type="arabicParenR" startAt="6"/>
            </a:pPr>
            <a:r>
              <a:rPr lang="en-US" b="1" dirty="0" smtClean="0"/>
              <a:t>The </a:t>
            </a:r>
            <a:r>
              <a:rPr lang="en-US" b="1" dirty="0"/>
              <a:t>Burial:  </a:t>
            </a:r>
            <a:r>
              <a:rPr lang="en-US" dirty="0"/>
              <a:t>Mt. </a:t>
            </a:r>
            <a:r>
              <a:rPr lang="en-US" dirty="0" smtClean="0"/>
              <a:t>27:57-66; </a:t>
            </a:r>
            <a:r>
              <a:rPr lang="en-US" dirty="0"/>
              <a:t>Mk. 15:42-47; Lk. 23:50-56; Jn. 19:38-42.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Resurrection:  </a:t>
            </a:r>
            <a:r>
              <a:rPr lang="en-US" dirty="0"/>
              <a:t>Mt. </a:t>
            </a:r>
            <a:r>
              <a:rPr lang="en-US" dirty="0" smtClean="0"/>
              <a:t>28:1-7; </a:t>
            </a:r>
            <a:r>
              <a:rPr lang="en-US" dirty="0"/>
              <a:t>Mk. </a:t>
            </a:r>
            <a:r>
              <a:rPr lang="en-US" dirty="0" smtClean="0"/>
              <a:t>16:1-8; </a:t>
            </a:r>
            <a:r>
              <a:rPr lang="en-US" dirty="0"/>
              <a:t>Lk. 24:1-12; Jn. </a:t>
            </a:r>
            <a:r>
              <a:rPr lang="en-US" dirty="0" smtClean="0"/>
              <a:t>20:1-10.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gospel preached to Cornelius and his house.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Acts 10:36-43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4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 I am not ashamed of the gospel, for it is the power of God for salvation to everyone who believes, to the Jew first and also to the Greek.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	   Romans 1:16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53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67384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Testify to the ministry of John the Baptizer.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Mention the prophecy concerning John.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Isaiah 40:1-6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Malachi 3:1; 4:5-6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Speak about the baptism of Jesus.</a:t>
            </a:r>
          </a:p>
        </p:txBody>
      </p:sp>
    </p:spTree>
    <p:extLst>
      <p:ext uri="{BB962C8B-B14F-4D97-AF65-F5344CB8AC3E}">
        <p14:creationId xmlns:p14="http://schemas.microsoft.com/office/powerpoint/2010/main" val="1300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4028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Repentance v.1 (Lk 3:3)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John and his situation v.5,6 (Mk 1:6)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mentions specifically the Pharisees and Sadducees v.7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Baptism of the Holy Spirit and fire v.11 (Lk 3:16)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To fulfill all righteousness v.15</a:t>
            </a:r>
          </a:p>
        </p:txBody>
      </p:sp>
    </p:spTree>
    <p:extLst>
      <p:ext uri="{BB962C8B-B14F-4D97-AF65-F5344CB8AC3E}">
        <p14:creationId xmlns:p14="http://schemas.microsoft.com/office/powerpoint/2010/main" val="2177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1054</TotalTime>
  <Words>1353</Words>
  <Application>Microsoft Office PowerPoint</Application>
  <PresentationFormat>On-screen Show (4:3)</PresentationFormat>
  <Paragraphs>228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Lucida Calligraphy</vt:lpstr>
      <vt:lpstr>Office Theme</vt:lpstr>
      <vt:lpstr>PowerPoint Presentation</vt:lpstr>
      <vt:lpstr>“But these are written…” John 20:31</vt:lpstr>
      <vt:lpstr>Therefore many other signs Jesus also performed in the presence of the disciples, which are not written in this book; but these have been written so that you may believe that Jesus is the Christ, the Son of God; and that believing you may have life in His name.              John 20:30-31</vt:lpstr>
      <vt:lpstr>The Events</vt:lpstr>
      <vt:lpstr>The Events</vt:lpstr>
      <vt:lpstr>The gospel preached to Cornelius and his house. Acts 10:36-43</vt:lpstr>
      <vt:lpstr>For I am not ashamed of the gospel, for it is the power of God for salvation to everyone who believes, to the Jew first and also to the Greek.          Romans 1:16</vt:lpstr>
      <vt:lpstr>The Baptism of Jesus</vt:lpstr>
      <vt:lpstr>The Baptism of Jesus</vt:lpstr>
      <vt:lpstr>The Baptism of Jesus</vt:lpstr>
      <vt:lpstr>The Baptism of Jesus</vt:lpstr>
      <vt:lpstr>The Baptism of Jesus</vt:lpstr>
      <vt:lpstr>Lessons from John</vt:lpstr>
      <vt:lpstr>The Feeding of 5,000</vt:lpstr>
      <vt:lpstr>The Feeding of 5,000</vt:lpstr>
      <vt:lpstr>The Feeding of 5,000</vt:lpstr>
      <vt:lpstr>The Feeding of 5,000</vt:lpstr>
      <vt:lpstr>The Feeding of 5,000</vt:lpstr>
      <vt:lpstr>Lessons from the 5,000</vt:lpstr>
      <vt:lpstr>Triumphal Entry</vt:lpstr>
      <vt:lpstr>Triumphal Entry</vt:lpstr>
      <vt:lpstr>Triumphal Entry</vt:lpstr>
      <vt:lpstr>Triumphal Entry</vt:lpstr>
      <vt:lpstr>Triumphal Entry</vt:lpstr>
      <vt:lpstr>Lessons from the triumphal entry.</vt:lpstr>
      <vt:lpstr>Last Supper</vt:lpstr>
      <vt:lpstr>Last Supper</vt:lpstr>
      <vt:lpstr>Last Supper</vt:lpstr>
      <vt:lpstr>Last Supper</vt:lpstr>
      <vt:lpstr>Last Supper</vt:lpstr>
      <vt:lpstr>Lessons from the last supper.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97</cp:revision>
  <dcterms:created xsi:type="dcterms:W3CDTF">2017-02-12T01:46:27Z</dcterms:created>
  <dcterms:modified xsi:type="dcterms:W3CDTF">2017-02-16T16:31:11Z</dcterms:modified>
</cp:coreProperties>
</file>