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7" r:id="rId5"/>
    <p:sldId id="263" r:id="rId6"/>
    <p:sldId id="269" r:id="rId7"/>
    <p:sldId id="268" r:id="rId8"/>
    <p:sldId id="258" r:id="rId9"/>
    <p:sldId id="270" r:id="rId10"/>
    <p:sldId id="271" r:id="rId11"/>
    <p:sldId id="272" r:id="rId12"/>
    <p:sldId id="273" r:id="rId13"/>
    <p:sldId id="261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8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4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2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3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9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6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7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7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B799B-232B-4A3A-A09A-996449BFCCA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1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4207934"/>
            <a:ext cx="5376333" cy="17492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11 Things </a:t>
            </a:r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About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Jesus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2085" y="6050280"/>
            <a:ext cx="23583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John 20:31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0772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20806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1:1-11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As it is written… v.2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He preached v.7-8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In those days v.9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Immediately v.10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61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81528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3:1-23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Time stamp v.1-2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Forgiveness of sins v.3 (Mk 1:4)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message of John v.7-14 (Mt 3:7-10)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Image of the Messiah v.15-18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teaching and his age v.23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4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595435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1:15-34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person of the Messiah v.15-18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conflict of who John was v.19-26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Lamb of God v.29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God’s signal to John v.33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8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dirty="0"/>
              <a:t>What it means to be the lone voice.</a:t>
            </a:r>
          </a:p>
          <a:p>
            <a:r>
              <a:rPr lang="en-US" dirty="0"/>
              <a:t>Devotion to the message.</a:t>
            </a:r>
          </a:p>
          <a:p>
            <a:r>
              <a:rPr lang="en-US" dirty="0"/>
              <a:t>Humility </a:t>
            </a:r>
          </a:p>
          <a:p>
            <a:r>
              <a:rPr lang="en-US" dirty="0"/>
              <a:t>Luke 7:24-28</a:t>
            </a:r>
          </a:p>
        </p:txBody>
      </p:sp>
    </p:spTree>
    <p:extLst>
      <p:ext uri="{BB962C8B-B14F-4D97-AF65-F5344CB8AC3E}">
        <p14:creationId xmlns:p14="http://schemas.microsoft.com/office/powerpoint/2010/main" val="134086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096079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14:13-21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6:30-44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9:10-17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6:1-15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persistence of the multitude.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disciples' concern of the physical needs.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“Give them what you have.”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disciples’ lack of faith.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Prayer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12 baskets.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That the people ate until they were full.</a:t>
            </a:r>
          </a:p>
        </p:txBody>
      </p:sp>
    </p:spTree>
    <p:extLst>
      <p:ext uri="{BB962C8B-B14F-4D97-AF65-F5344CB8AC3E}">
        <p14:creationId xmlns:p14="http://schemas.microsoft.com/office/powerpoint/2010/main" val="424121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156229"/>
            <a:ext cx="9144000" cy="2387600"/>
          </a:xfrm>
        </p:spPr>
        <p:txBody>
          <a:bodyPr anchor="ctr">
            <a:norm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“But these are written…”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John 20:31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015" y="4550304"/>
            <a:ext cx="6305971" cy="1477963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 Recorded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All of the Gospels</a:t>
            </a:r>
          </a:p>
        </p:txBody>
      </p:sp>
    </p:spTree>
    <p:extLst>
      <p:ext uri="{BB962C8B-B14F-4D97-AF65-F5344CB8AC3E}">
        <p14:creationId xmlns:p14="http://schemas.microsoft.com/office/powerpoint/2010/main" val="17344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Therefore many other signs Jesus also performed in the presence of the disciples, which are not written in this book; but these have been written so that you may believe that Jesus is the Christ, the Son of God; and that believing you may have life in His name.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		       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John 20:30-31</a:t>
            </a:r>
          </a:p>
        </p:txBody>
      </p:sp>
    </p:spTree>
    <p:extLst>
      <p:ext uri="{BB962C8B-B14F-4D97-AF65-F5344CB8AC3E}">
        <p14:creationId xmlns:p14="http://schemas.microsoft.com/office/powerpoint/2010/main" val="382804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149014"/>
            <a:ext cx="8879840" cy="115146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300480"/>
            <a:ext cx="8825653" cy="543221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b="1" dirty="0"/>
              <a:t>Baptism of Jesus:  </a:t>
            </a:r>
            <a:r>
              <a:rPr lang="en-US" dirty="0"/>
              <a:t>Mt. 3:1-17; Mk. 1:1-11; Lk. 3:1-22; Jn. 1:15-34.</a:t>
            </a:r>
          </a:p>
          <a:p>
            <a:pPr marL="514350" indent="-514350">
              <a:buAutoNum type="arabicParenR"/>
            </a:pPr>
            <a:r>
              <a:rPr lang="en-US" b="1" dirty="0"/>
              <a:t>Feeding of 5,000:  </a:t>
            </a:r>
            <a:r>
              <a:rPr lang="en-US" dirty="0"/>
              <a:t>Mt. 14:13-21; Mk. 6:30-44; Lk. 9:10-17; Jn. 6:1-15.</a:t>
            </a:r>
          </a:p>
          <a:p>
            <a:pPr marL="514350" indent="-514350">
              <a:buAutoNum type="arabicParenR"/>
            </a:pPr>
            <a:r>
              <a:rPr lang="en-US" b="1" dirty="0"/>
              <a:t>Peter's Profession:  </a:t>
            </a:r>
            <a:r>
              <a:rPr lang="en-US" dirty="0"/>
              <a:t>Mt. 16:13-19; Mk. 8:27-29; Lk. 9:18-20; Jn. 6:66-71.</a:t>
            </a:r>
          </a:p>
          <a:p>
            <a:pPr marL="514350" indent="-514350">
              <a:buAutoNum type="arabicParenR"/>
            </a:pPr>
            <a:r>
              <a:rPr lang="en-US" b="1" dirty="0"/>
              <a:t>Anointing by Mary:  </a:t>
            </a:r>
            <a:r>
              <a:rPr lang="en-US" dirty="0"/>
              <a:t>Mt. 26:6-13; Mk. 14:3-9; Lk. 7:36-50; Jn. 12:1-11.</a:t>
            </a:r>
          </a:p>
          <a:p>
            <a:pPr marL="514350" indent="-514350">
              <a:buAutoNum type="arabicParenR"/>
            </a:pPr>
            <a:r>
              <a:rPr lang="en-US" b="1" dirty="0"/>
              <a:t>Triumphal Entry:  </a:t>
            </a:r>
            <a:r>
              <a:rPr lang="en-US" dirty="0"/>
              <a:t>Mt. 21:1-11; Mk. 11:1-10; Lk. 19:29-44; Jn. 12:12-19.</a:t>
            </a:r>
          </a:p>
          <a:p>
            <a:pPr marL="514350" indent="-514350">
              <a:buAutoNum type="arabicParenR"/>
            </a:pPr>
            <a:r>
              <a:rPr lang="en-US" b="1" dirty="0"/>
              <a:t>Last Supper:  </a:t>
            </a:r>
            <a:r>
              <a:rPr lang="en-US" dirty="0"/>
              <a:t>Mt. 26:17-30; Mk. 14:12-26; Lk. 22:7-23; Jn. 13:1-35.</a:t>
            </a:r>
          </a:p>
        </p:txBody>
      </p:sp>
    </p:spTree>
    <p:extLst>
      <p:ext uri="{BB962C8B-B14F-4D97-AF65-F5344CB8AC3E}">
        <p14:creationId xmlns:p14="http://schemas.microsoft.com/office/powerpoint/2010/main" val="85164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149014"/>
            <a:ext cx="8879840" cy="115146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300480"/>
            <a:ext cx="8825653" cy="5432213"/>
          </a:xfrm>
        </p:spPr>
        <p:txBody>
          <a:bodyPr>
            <a:normAutofit/>
          </a:bodyPr>
          <a:lstStyle/>
          <a:p>
            <a:pPr marL="514350" indent="-514350">
              <a:buAutoNum type="arabicParenR" startAt="7"/>
            </a:pPr>
            <a:r>
              <a:rPr lang="en-US" b="1" dirty="0"/>
              <a:t>Gethsemane:  </a:t>
            </a:r>
            <a:r>
              <a:rPr lang="en-US" dirty="0"/>
              <a:t>Mt. 26:36-56; Mk. 14:32-52 Lk. 22:40-53; Jn. 18:1.</a:t>
            </a:r>
          </a:p>
          <a:p>
            <a:pPr marL="514350" indent="-514350">
              <a:buAutoNum type="arabicParenR" startAt="7"/>
            </a:pPr>
            <a:r>
              <a:rPr lang="en-US" b="1" dirty="0"/>
              <a:t>The Trials:  </a:t>
            </a:r>
            <a:r>
              <a:rPr lang="en-US" dirty="0"/>
              <a:t>Mt. 26:57-27:31; Mk. 14:43-15:20; Lk. 22:47-23:37; Jn. 18:2-19:3.</a:t>
            </a:r>
          </a:p>
          <a:p>
            <a:pPr marL="514350" indent="-514350">
              <a:buAutoNum type="arabicParenR" startAt="7"/>
            </a:pPr>
            <a:r>
              <a:rPr lang="en-US" b="1" dirty="0"/>
              <a:t>The Crucifixion:  </a:t>
            </a:r>
            <a:r>
              <a:rPr lang="en-US" dirty="0"/>
              <a:t>Mt. 27:32-56; Mk. 15:21-41; Lk. 23:26-56; Jn. 19:1-37.</a:t>
            </a:r>
          </a:p>
          <a:p>
            <a:pPr marL="514350" indent="-514350">
              <a:buAutoNum type="arabicParenR" startAt="7"/>
            </a:pPr>
            <a:r>
              <a:rPr lang="en-US" b="1" dirty="0"/>
              <a:t>His Burial:  </a:t>
            </a:r>
            <a:r>
              <a:rPr lang="en-US" dirty="0"/>
              <a:t>Mt. 27:57-28:15; Mk. 15:42-47; Lk. 23:50-56; Jn. 19:38-42.</a:t>
            </a:r>
          </a:p>
          <a:p>
            <a:pPr marL="514350" indent="-514350">
              <a:buAutoNum type="arabicParenR" startAt="7"/>
            </a:pPr>
            <a:r>
              <a:rPr lang="en-US" b="1" dirty="0"/>
              <a:t>The Resurrection:  </a:t>
            </a:r>
            <a:r>
              <a:rPr lang="en-US" dirty="0"/>
              <a:t>Mt. 28:1-10; Mk. 16:1-11; Lk. 24:1-12; Jn. 20:1-18.</a:t>
            </a:r>
          </a:p>
        </p:txBody>
      </p:sp>
    </p:spTree>
    <p:extLst>
      <p:ext uri="{BB962C8B-B14F-4D97-AF65-F5344CB8AC3E}">
        <p14:creationId xmlns:p14="http://schemas.microsoft.com/office/powerpoint/2010/main" val="158603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gospel preached to Cornelius and his house.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Acts 10:36-43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994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 I am not ashamed of the gospel, for it is the power of God for salvation to everyone who believes, to the Jew first and also to the Greek.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			   Romans 1:16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253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673840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="" xmlns:a16="http://schemas.microsoft.com/office/drawing/2014/main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1:1-11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3:1-23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1:15-34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Testify to the ministry of John the Baptizer.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Mention the prophecy concerning John.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Isaiah 40:1-6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Malachi 3:1; 4:5-6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Speak about the baptism of Jesus.</a:t>
            </a:r>
          </a:p>
        </p:txBody>
      </p:sp>
    </p:spTree>
    <p:extLst>
      <p:ext uri="{BB962C8B-B14F-4D97-AF65-F5344CB8AC3E}">
        <p14:creationId xmlns:p14="http://schemas.microsoft.com/office/powerpoint/2010/main" val="13005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40287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="" xmlns:a16="http://schemas.microsoft.com/office/drawing/2014/main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Repentance v.1 (Lk 3:3)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person of John and his situation v.5,6 (Mk 1:6)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He mentions specifically the Pharisees and Sadducees v.7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Baptism of the Holy Spirit and fire v.11 (Lk 3:16)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To fulfill all righteousness v.15</a:t>
            </a:r>
          </a:p>
        </p:txBody>
      </p:sp>
    </p:spTree>
    <p:extLst>
      <p:ext uri="{BB962C8B-B14F-4D97-AF65-F5344CB8AC3E}">
        <p14:creationId xmlns:p14="http://schemas.microsoft.com/office/powerpoint/2010/main" val="217761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597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Lucida Calligraphy</vt:lpstr>
      <vt:lpstr>Office Theme</vt:lpstr>
      <vt:lpstr>PowerPoint Presentation</vt:lpstr>
      <vt:lpstr>“But these are written…” John 20:31</vt:lpstr>
      <vt:lpstr>Therefore many other signs Jesus also performed in the presence of the disciples, which are not written in this book; but these have been written so that you may believe that Jesus is the Christ, the Son of God; and that believing you may have life in His name.              John 20:30-31</vt:lpstr>
      <vt:lpstr>The Events</vt:lpstr>
      <vt:lpstr>The Events</vt:lpstr>
      <vt:lpstr>The gospel preached to Cornelius and his house. Acts 10:36-43</vt:lpstr>
      <vt:lpstr>For I am not ashamed of the gospel, for it is the power of God for salvation to everyone who believes, to the Jew first and also to the Greek.          Romans 1:16</vt:lpstr>
      <vt:lpstr>The Baptism of Jesus</vt:lpstr>
      <vt:lpstr>The Baptism of Jesus</vt:lpstr>
      <vt:lpstr>The Baptism of Jesus</vt:lpstr>
      <vt:lpstr>The Baptism of Jesus</vt:lpstr>
      <vt:lpstr>The Baptism of Jesus</vt:lpstr>
      <vt:lpstr>Lessons from John</vt:lpstr>
      <vt:lpstr>The Feeding of 5,000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43</cp:revision>
  <dcterms:created xsi:type="dcterms:W3CDTF">2017-02-12T01:46:27Z</dcterms:created>
  <dcterms:modified xsi:type="dcterms:W3CDTF">2017-02-13T16:19:11Z</dcterms:modified>
</cp:coreProperties>
</file>