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5" r:id="rId5"/>
    <p:sldId id="263" r:id="rId6"/>
    <p:sldId id="264" r:id="rId7"/>
    <p:sldId id="262" r:id="rId8"/>
    <p:sldId id="261" r:id="rId9"/>
    <p:sldId id="260" r:id="rId10"/>
    <p:sldId id="259" r:id="rId11"/>
    <p:sldId id="258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97" d="100"/>
          <a:sy n="97" d="100"/>
        </p:scale>
        <p:origin x="154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66B-9380-4BB5-8AE5-C377DBDBF27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3A68-8808-4787-9410-148403B9DC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7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66B-9380-4BB5-8AE5-C377DBDBF27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3A68-8808-4787-9410-148403B9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9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66B-9380-4BB5-8AE5-C377DBDBF27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3A68-8808-4787-9410-148403B9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274320"/>
            <a:ext cx="8520545" cy="1064029"/>
          </a:xfrm>
        </p:spPr>
        <p:txBody>
          <a:bodyPr/>
          <a:lstStyle>
            <a:lvl1pPr algn="ctr">
              <a:lnSpc>
                <a:spcPct val="75000"/>
              </a:lnSpc>
              <a:defRPr>
                <a:solidFill>
                  <a:schemeClr val="bg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1471353"/>
            <a:ext cx="8620299" cy="5278582"/>
          </a:xfrm>
        </p:spPr>
        <p:txBody>
          <a:bodyPr>
            <a:normAutofit/>
          </a:bodyPr>
          <a:lstStyle>
            <a:lvl1pPr marL="515938" indent="-515938">
              <a:buFont typeface="+mj-lt"/>
              <a:buAutoNum type="alphaLcPeriod"/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4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66B-9380-4BB5-8AE5-C377DBDBF27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3A68-8808-4787-9410-148403B9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66B-9380-4BB5-8AE5-C377DBDBF27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3A68-8808-4787-9410-148403B9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66B-9380-4BB5-8AE5-C377DBDBF27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3A68-8808-4787-9410-148403B9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66B-9380-4BB5-8AE5-C377DBDBF27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3A68-8808-4787-9410-148403B9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66B-9380-4BB5-8AE5-C377DBDBF27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3A68-8808-4787-9410-148403B9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66B-9380-4BB5-8AE5-C377DBDBF27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3A68-8808-4787-9410-148403B9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5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366B-9380-4BB5-8AE5-C377DBDBF27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3A68-8808-4787-9410-148403B9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9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3366B-9380-4BB5-8AE5-C377DBDBF27B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3A68-8808-4787-9410-148403B9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7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true happiness comes from God and from godly living (Jas. 1:17; Matt. 5:3-12; 6:19-34; Phil. 4:4-7)</a:t>
            </a:r>
          </a:p>
          <a:p>
            <a:r>
              <a:rPr lang="en-US" dirty="0" smtClean="0"/>
              <a:t>Christians </a:t>
            </a:r>
            <a:r>
              <a:rPr lang="en-US" dirty="0"/>
              <a:t>live the “good” life (1 Pet. </a:t>
            </a:r>
            <a:r>
              <a:rPr lang="en-US" dirty="0" smtClean="0"/>
              <a:t>3:8-17) </a:t>
            </a:r>
            <a:r>
              <a:rPr lang="en-US" dirty="0"/>
              <a:t>and the “abundant” life (John 10:10)</a:t>
            </a:r>
          </a:p>
          <a:p>
            <a:r>
              <a:rPr lang="en-US" dirty="0" smtClean="0"/>
              <a:t>Christian </a:t>
            </a:r>
            <a:r>
              <a:rPr lang="en-US" dirty="0"/>
              <a:t>living makes life’s decisions easier (1 Thess. 5:21-22; Tit. 2:11-14; Col. 3:17; 1 Pet. </a:t>
            </a:r>
            <a:r>
              <a:rPr lang="en-US" dirty="0" smtClean="0"/>
              <a:t>2:1-12; Jas. 1:21-25)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Live the Best</a:t>
            </a:r>
            <a:br>
              <a:rPr lang="en-US" dirty="0" smtClean="0"/>
            </a:br>
            <a:r>
              <a:rPr lang="en-US" dirty="0" smtClean="0"/>
              <a:t>Earthly Life Possible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048" y="-100668"/>
            <a:ext cx="1249960" cy="1200329"/>
            <a:chOff x="76900" y="-125835"/>
            <a:chExt cx="1249960" cy="1200329"/>
          </a:xfrm>
        </p:grpSpPr>
        <p:sp>
          <p:nvSpPr>
            <p:cNvPr id="8" name="Oval 7"/>
            <p:cNvSpPr/>
            <p:nvPr/>
          </p:nvSpPr>
          <p:spPr>
            <a:xfrm>
              <a:off x="85289" y="134224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00" y="-125835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9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0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</a:t>
            </a:r>
            <a:r>
              <a:rPr lang="en-US" dirty="0"/>
              <a:t>is short and death is certain (Jas. 4:13-15; Heb. 9:27)</a:t>
            </a:r>
          </a:p>
          <a:p>
            <a:r>
              <a:rPr lang="en-US" dirty="0" smtClean="0"/>
              <a:t>Faithful </a:t>
            </a:r>
            <a:r>
              <a:rPr lang="en-US" dirty="0"/>
              <a:t>Christians face death with peace, hope and anticipation (1 Thess</a:t>
            </a:r>
            <a:r>
              <a:rPr lang="en-US" dirty="0" smtClean="0"/>
              <a:t>. </a:t>
            </a:r>
            <a:r>
              <a:rPr lang="en-US" dirty="0"/>
              <a:t>4:13-18; 1 Cor. 15:50-58)</a:t>
            </a:r>
          </a:p>
          <a:p>
            <a:r>
              <a:rPr lang="en-US" dirty="0" smtClean="0"/>
              <a:t>Faithful </a:t>
            </a:r>
            <a:r>
              <a:rPr lang="en-US" dirty="0"/>
              <a:t>Christians view death as gain, victory and reward in the presence of Christ (Phil. </a:t>
            </a:r>
            <a:r>
              <a:rPr lang="en-US" smtClean="0"/>
              <a:t>1:21, 23; </a:t>
            </a:r>
            <a:r>
              <a:rPr lang="en-US" dirty="0"/>
              <a:t>1 Cor. </a:t>
            </a:r>
            <a:r>
              <a:rPr lang="en-US" dirty="0" smtClean="0"/>
              <a:t>15:57-58; </a:t>
            </a:r>
            <a:r>
              <a:rPr lang="en-US" dirty="0"/>
              <a:t>2 Tim. 4:6-8; 2 Cor. </a:t>
            </a:r>
            <a:r>
              <a:rPr lang="en-US" dirty="0" smtClean="0"/>
              <a:t>5:6-8; Rev. 14:13)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Be Ready for</a:t>
            </a:r>
            <a:br>
              <a:rPr lang="en-US" dirty="0" smtClean="0"/>
            </a:br>
            <a:r>
              <a:rPr lang="en-US" dirty="0" smtClean="0"/>
              <a:t>Death Without Fear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437" y="-100668"/>
            <a:ext cx="1277572" cy="1200329"/>
            <a:chOff x="198437" y="-100668"/>
            <a:chExt cx="1277572" cy="1200329"/>
          </a:xfrm>
        </p:grpSpPr>
        <p:sp>
          <p:nvSpPr>
            <p:cNvPr id="8" name="Oval 7"/>
            <p:cNvSpPr/>
            <p:nvPr/>
          </p:nvSpPr>
          <p:spPr>
            <a:xfrm>
              <a:off x="198437" y="159391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438" y="-100668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10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Christians </a:t>
            </a:r>
            <a:r>
              <a:rPr lang="en-US" dirty="0"/>
              <a:t>are the ones who have heard, learned and obeyed the good news (1 Cor. 15:1-4; Rom. 6:17-18; Acts 2:21-47)</a:t>
            </a:r>
          </a:p>
          <a:p>
            <a:r>
              <a:rPr lang="en-US" dirty="0" smtClean="0"/>
              <a:t>Christians </a:t>
            </a:r>
            <a:r>
              <a:rPr lang="en-US" dirty="0"/>
              <a:t>have the great privilege of sharing that good news with others through teaching and restoring (Matt. 28:18-20; Mark 16:15-16; 2 Tim. 2:2; Gal. 6:1; Jas. 5:19-20)</a:t>
            </a:r>
          </a:p>
          <a:p>
            <a:r>
              <a:rPr lang="en-US" dirty="0" smtClean="0"/>
              <a:t>One </a:t>
            </a:r>
            <a:r>
              <a:rPr lang="en-US" dirty="0"/>
              <a:t>of the great joys of heaven will be sharing it with friends and </a:t>
            </a:r>
            <a:r>
              <a:rPr lang="en-US" dirty="0" smtClean="0"/>
              <a:t>loved ones </a:t>
            </a:r>
            <a:r>
              <a:rPr lang="en-US" dirty="0"/>
              <a:t>of like precious faith (2 Pet. 1:1-4; 1 Thess. 2:19-20; 4:17; 2 Cor. 4:14; 1 Cor. 3:14; Rev. 15:2-3)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Help Others</a:t>
            </a:r>
            <a:br>
              <a:rPr lang="en-US" dirty="0" smtClean="0"/>
            </a:br>
            <a:r>
              <a:rPr lang="en-US" dirty="0" smtClean="0"/>
              <a:t>Go to Heaven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437" y="-100668"/>
            <a:ext cx="1277572" cy="1200329"/>
            <a:chOff x="198437" y="-100668"/>
            <a:chExt cx="1277572" cy="1200329"/>
          </a:xfrm>
        </p:grpSpPr>
        <p:sp>
          <p:nvSpPr>
            <p:cNvPr id="8" name="Oval 7"/>
            <p:cNvSpPr/>
            <p:nvPr/>
          </p:nvSpPr>
          <p:spPr>
            <a:xfrm>
              <a:off x="198437" y="159391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438" y="-100668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11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Worship </a:t>
            </a:r>
            <a:r>
              <a:rPr lang="en-US" dirty="0"/>
              <a:t>is an opportunity for me to express to the King how wonderful and awesome He is (Psa. 122:1; 95:1-6; 96:1-9; </a:t>
            </a:r>
            <a:r>
              <a:rPr lang="en-US" dirty="0" smtClean="0"/>
              <a:t>100:1-5</a:t>
            </a:r>
            <a:r>
              <a:rPr lang="en-US" dirty="0"/>
              <a:t>; Matt. 4:10; Rev. 22:9)</a:t>
            </a:r>
          </a:p>
          <a:p>
            <a:r>
              <a:rPr lang="en-US" dirty="0" smtClean="0"/>
              <a:t>Worship </a:t>
            </a:r>
            <a:r>
              <a:rPr lang="en-US" dirty="0"/>
              <a:t>is an opportunity for me to be reminded what this life is all about (Heb. 10:19-39; Acts 2:40-47)</a:t>
            </a:r>
          </a:p>
          <a:p>
            <a:r>
              <a:rPr lang="en-US" dirty="0" smtClean="0"/>
              <a:t>Worship </a:t>
            </a:r>
            <a:r>
              <a:rPr lang="en-US" dirty="0"/>
              <a:t>on this earth is a foretaste of heaven, where we will worship at His throne (Rev. 4-5; 15:2-3; Isa. 6:1-3)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Have the Privilege</a:t>
            </a:r>
            <a:br>
              <a:rPr lang="en-US" dirty="0" smtClean="0"/>
            </a:br>
            <a:r>
              <a:rPr lang="en-US" dirty="0" smtClean="0"/>
              <a:t>of Worshiping Him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437" y="-100668"/>
            <a:ext cx="1277572" cy="1200329"/>
            <a:chOff x="198437" y="-100668"/>
            <a:chExt cx="1277572" cy="1200329"/>
          </a:xfrm>
        </p:grpSpPr>
        <p:sp>
          <p:nvSpPr>
            <p:cNvPr id="8" name="Oval 7"/>
            <p:cNvSpPr/>
            <p:nvPr/>
          </p:nvSpPr>
          <p:spPr>
            <a:xfrm>
              <a:off x="198437" y="159391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438" y="-100668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12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7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cross, we see the love of God (Rom. 5:8)</a:t>
            </a:r>
          </a:p>
          <a:p>
            <a:r>
              <a:rPr lang="en-US" dirty="0" smtClean="0"/>
              <a:t>In </a:t>
            </a:r>
            <a:r>
              <a:rPr lang="en-US" dirty="0"/>
              <a:t>the cross, we see the love of Jesus (Gal. 2:20)</a:t>
            </a:r>
          </a:p>
          <a:p>
            <a:r>
              <a:rPr lang="en-US" dirty="0" smtClean="0"/>
              <a:t>The </a:t>
            </a:r>
            <a:r>
              <a:rPr lang="en-US" dirty="0"/>
              <a:t>love of the blood-soaked sacrifice of Jesus (Isa. 53) should compel us (2 Cor. 5:14-15)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Because of</a:t>
            </a:r>
            <a:br>
              <a:rPr lang="en-US" dirty="0" smtClean="0"/>
            </a:br>
            <a:r>
              <a:rPr lang="en-US" dirty="0" smtClean="0"/>
              <a:t>Jesus &amp; the Cross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048" y="-100668"/>
            <a:ext cx="1249960" cy="1200329"/>
            <a:chOff x="76900" y="-125835"/>
            <a:chExt cx="1249960" cy="1200329"/>
          </a:xfrm>
        </p:grpSpPr>
        <p:sp>
          <p:nvSpPr>
            <p:cNvPr id="8" name="Oval 7"/>
            <p:cNvSpPr/>
            <p:nvPr/>
          </p:nvSpPr>
          <p:spPr>
            <a:xfrm>
              <a:off x="85289" y="134224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00" y="-125835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1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6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</a:t>
            </a:r>
            <a:r>
              <a:rPr lang="en-US" dirty="0"/>
              <a:t>is my elder brother and joint heir of the glory of God (Rom. 8:16-17)</a:t>
            </a:r>
          </a:p>
          <a:p>
            <a:r>
              <a:rPr lang="en-US" dirty="0" smtClean="0"/>
              <a:t>He </a:t>
            </a:r>
            <a:r>
              <a:rPr lang="en-US" dirty="0"/>
              <a:t>is always with me (Matt. 28:20) and never leaves me or fails me (2 Tim. 4:16-17)</a:t>
            </a:r>
          </a:p>
          <a:p>
            <a:r>
              <a:rPr lang="en-US" dirty="0" smtClean="0"/>
              <a:t>He </a:t>
            </a:r>
            <a:r>
              <a:rPr lang="en-US" dirty="0"/>
              <a:t>understands me (Heb. 2:17-18) and never misunderstands me (Heb. 4:14-16)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Have a</a:t>
            </a:r>
            <a:br>
              <a:rPr lang="en-US" dirty="0" smtClean="0"/>
            </a:br>
            <a:r>
              <a:rPr lang="en-US" dirty="0" smtClean="0"/>
              <a:t>Relationship with Jesus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048" y="-100668"/>
            <a:ext cx="1249960" cy="1200329"/>
            <a:chOff x="76900" y="-125835"/>
            <a:chExt cx="1249960" cy="1200329"/>
          </a:xfrm>
        </p:grpSpPr>
        <p:sp>
          <p:nvSpPr>
            <p:cNvPr id="8" name="Oval 7"/>
            <p:cNvSpPr/>
            <p:nvPr/>
          </p:nvSpPr>
          <p:spPr>
            <a:xfrm>
              <a:off x="85289" y="134224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00" y="-125835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2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8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</a:t>
            </a:r>
            <a:r>
              <a:rPr lang="en-US" dirty="0"/>
              <a:t>has given me life, welcomed me into His arms and forgiven me (Acts 17:24-28; Luke 15:20-27)</a:t>
            </a:r>
          </a:p>
          <a:p>
            <a:r>
              <a:rPr lang="en-US" dirty="0" smtClean="0"/>
              <a:t>Showing </a:t>
            </a:r>
            <a:r>
              <a:rPr lang="en-US" dirty="0"/>
              <a:t>gratitude to my loving Father should be my top priority (Heb. 11:5-6; 1 John </a:t>
            </a:r>
            <a:r>
              <a:rPr lang="en-US" dirty="0" smtClean="0"/>
              <a:t>2:3-6; Matt. 6:33)</a:t>
            </a:r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important than what I want is what God wants (John 8:29; 2 Cor. 5:9; 1 John 3:22)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Please</a:t>
            </a:r>
            <a:br>
              <a:rPr lang="en-US" dirty="0" smtClean="0"/>
            </a:br>
            <a:r>
              <a:rPr lang="en-US" dirty="0" smtClean="0"/>
              <a:t>God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048" y="-100668"/>
            <a:ext cx="1249960" cy="1200329"/>
            <a:chOff x="76900" y="-125835"/>
            <a:chExt cx="1249960" cy="1200329"/>
          </a:xfrm>
        </p:grpSpPr>
        <p:sp>
          <p:nvSpPr>
            <p:cNvPr id="8" name="Oval 7"/>
            <p:cNvSpPr/>
            <p:nvPr/>
          </p:nvSpPr>
          <p:spPr>
            <a:xfrm>
              <a:off x="85289" y="134224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00" y="-125835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3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8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dirty="0"/>
              <a:t>faithful Christians, who are saved from sin, will have eternal life (Rev. 21:27; </a:t>
            </a:r>
            <a:r>
              <a:rPr lang="en-US" dirty="0" smtClean="0"/>
              <a:t>2:10; 1 </a:t>
            </a:r>
            <a:r>
              <a:rPr lang="en-US" dirty="0"/>
              <a:t>John </a:t>
            </a:r>
            <a:r>
              <a:rPr lang="en-US" dirty="0" smtClean="0"/>
              <a:t>5:11-13)</a:t>
            </a:r>
            <a:endParaRPr lang="en-US" dirty="0"/>
          </a:p>
          <a:p>
            <a:r>
              <a:rPr lang="en-US" dirty="0" smtClean="0"/>
              <a:t>Only </a:t>
            </a:r>
            <a:r>
              <a:rPr lang="en-US" dirty="0"/>
              <a:t>faithful Christians will be ready for the day of judgment (2 Cor. 5:10; Rom. </a:t>
            </a:r>
            <a:r>
              <a:rPr lang="en-US" dirty="0" smtClean="0"/>
              <a:t>14:8-12; 2 Tim. 4:7-8)</a:t>
            </a:r>
            <a:endParaRPr lang="en-US" dirty="0"/>
          </a:p>
          <a:p>
            <a:r>
              <a:rPr lang="en-US" dirty="0" smtClean="0"/>
              <a:t>Only </a:t>
            </a:r>
            <a:r>
              <a:rPr lang="en-US" dirty="0"/>
              <a:t>faithful Christians will see Jesus and be </a:t>
            </a:r>
            <a:r>
              <a:rPr lang="en-US" dirty="0" smtClean="0"/>
              <a:t>able </a:t>
            </a:r>
            <a:r>
              <a:rPr lang="en-US" dirty="0"/>
              <a:t>to say, “Thank You!” (Rev. 22:4; </a:t>
            </a:r>
            <a:r>
              <a:rPr lang="en-US" dirty="0" smtClean="0"/>
              <a:t>5:8-14; John 14:1-6)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Go</a:t>
            </a:r>
            <a:br>
              <a:rPr lang="en-US" dirty="0" smtClean="0"/>
            </a:br>
            <a:r>
              <a:rPr lang="en-US" dirty="0" smtClean="0"/>
              <a:t>to Heaven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048" y="-100668"/>
            <a:ext cx="1249960" cy="1200329"/>
            <a:chOff x="76900" y="-125835"/>
            <a:chExt cx="1249960" cy="1200329"/>
          </a:xfrm>
        </p:grpSpPr>
        <p:sp>
          <p:nvSpPr>
            <p:cNvPr id="8" name="Oval 7"/>
            <p:cNvSpPr/>
            <p:nvPr/>
          </p:nvSpPr>
          <p:spPr>
            <a:xfrm>
              <a:off x="85289" y="134224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00" y="-125835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4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4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</a:t>
            </a:r>
            <a:r>
              <a:rPr lang="en-US" dirty="0"/>
              <a:t>takes care of His children (Psa. 37:23-25; Matt. 6:19-34; 1 Pet. 5:7; Psa. 23)</a:t>
            </a:r>
          </a:p>
          <a:p>
            <a:r>
              <a:rPr lang="en-US" dirty="0" smtClean="0"/>
              <a:t>God </a:t>
            </a:r>
            <a:r>
              <a:rPr lang="en-US" dirty="0"/>
              <a:t>supplies the needs of His children (Phil. 4:19; Matt. 7:7-11; 6:8)</a:t>
            </a:r>
          </a:p>
          <a:p>
            <a:r>
              <a:rPr lang="en-US" dirty="0" smtClean="0"/>
              <a:t>God </a:t>
            </a:r>
            <a:r>
              <a:rPr lang="en-US" dirty="0"/>
              <a:t>protects His children (Psa. 34:7, 15-17; Rom. 8:18, 28, </a:t>
            </a:r>
            <a:r>
              <a:rPr lang="en-US" dirty="0" smtClean="0"/>
              <a:t>31-39; </a:t>
            </a:r>
            <a:r>
              <a:rPr lang="en-US" dirty="0"/>
              <a:t>Col. 3:3)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Enjoy God’s</a:t>
            </a:r>
            <a:br>
              <a:rPr lang="en-US" dirty="0" smtClean="0"/>
            </a:br>
            <a:r>
              <a:rPr lang="en-US" dirty="0" smtClean="0"/>
              <a:t>Special Providence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048" y="-100668"/>
            <a:ext cx="1249960" cy="1200329"/>
            <a:chOff x="76900" y="-125835"/>
            <a:chExt cx="1249960" cy="1200329"/>
          </a:xfrm>
        </p:grpSpPr>
        <p:sp>
          <p:nvSpPr>
            <p:cNvPr id="8" name="Oval 7"/>
            <p:cNvSpPr/>
            <p:nvPr/>
          </p:nvSpPr>
          <p:spPr>
            <a:xfrm>
              <a:off x="85289" y="134224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00" y="-125835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5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1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 </a:t>
            </a:r>
            <a:r>
              <a:rPr lang="en-US" dirty="0"/>
              <a:t>keeps me from God, from Christ and from hope (Eph. 2:12-13; 1 John 2:15-17, 23-24)</a:t>
            </a:r>
          </a:p>
          <a:p>
            <a:r>
              <a:rPr lang="en-US" dirty="0" smtClean="0"/>
              <a:t>Christians </a:t>
            </a:r>
            <a:r>
              <a:rPr lang="en-US" dirty="0"/>
              <a:t>alone experience total forgiveness </a:t>
            </a:r>
            <a:r>
              <a:rPr lang="en-US" dirty="0" smtClean="0"/>
              <a:t>and </a:t>
            </a:r>
            <a:r>
              <a:rPr lang="en-US" dirty="0"/>
              <a:t>no condemnation (Rom. 8:1; Eph. </a:t>
            </a:r>
            <a:r>
              <a:rPr lang="en-US" dirty="0" smtClean="0"/>
              <a:t>1:7; Heb. 8:12)</a:t>
            </a:r>
            <a:endParaRPr lang="en-US" dirty="0"/>
          </a:p>
          <a:p>
            <a:r>
              <a:rPr lang="en-US" dirty="0" smtClean="0"/>
              <a:t>Faithful </a:t>
            </a:r>
            <a:r>
              <a:rPr lang="en-US" dirty="0"/>
              <a:t>Christians experience a continual cleansing from sin (1 John 1:7, 9; 5:11-13)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Have</a:t>
            </a:r>
            <a:br>
              <a:rPr lang="en-US" dirty="0" smtClean="0"/>
            </a:br>
            <a:r>
              <a:rPr lang="en-US" dirty="0" smtClean="0"/>
              <a:t>Every Sin Removed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048" y="-100668"/>
            <a:ext cx="1249960" cy="1200329"/>
            <a:chOff x="76900" y="-125835"/>
            <a:chExt cx="1249960" cy="1200329"/>
          </a:xfrm>
        </p:grpSpPr>
        <p:sp>
          <p:nvSpPr>
            <p:cNvPr id="8" name="Oval 7"/>
            <p:cNvSpPr/>
            <p:nvPr/>
          </p:nvSpPr>
          <p:spPr>
            <a:xfrm>
              <a:off x="85289" y="134224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00" y="-125835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6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0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Christians </a:t>
            </a:r>
            <a:r>
              <a:rPr lang="en-US" dirty="0"/>
              <a:t>enjoy God’s immeasurable grace, mercy and forgiveness (1 Tim. 1:12-15; Eph. 2:1-8)</a:t>
            </a:r>
          </a:p>
          <a:p>
            <a:r>
              <a:rPr lang="en-US" dirty="0" smtClean="0"/>
              <a:t>Christians </a:t>
            </a:r>
            <a:r>
              <a:rPr lang="en-US" dirty="0"/>
              <a:t>enjoy God’s joy, peace, comfort and assurance (Phil. 4:4-7; 2 Cor. 1:3-7)</a:t>
            </a:r>
          </a:p>
          <a:p>
            <a:r>
              <a:rPr lang="en-US" dirty="0" smtClean="0"/>
              <a:t>Christians </a:t>
            </a:r>
            <a:r>
              <a:rPr lang="en-US" dirty="0"/>
              <a:t>enjoy confidence in prayer—being heard and answered (1 Pet. 3:12; 1 John 5:14-15)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Benefit from</a:t>
            </a:r>
            <a:br>
              <a:rPr lang="en-US" dirty="0" smtClean="0"/>
            </a:br>
            <a:r>
              <a:rPr lang="en-US" dirty="0" smtClean="0"/>
              <a:t>Every Spiritual Blessing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048" y="-100668"/>
            <a:ext cx="1249960" cy="1200329"/>
            <a:chOff x="76900" y="-125835"/>
            <a:chExt cx="1249960" cy="1200329"/>
          </a:xfrm>
        </p:grpSpPr>
        <p:sp>
          <p:nvSpPr>
            <p:cNvPr id="8" name="Oval 7"/>
            <p:cNvSpPr/>
            <p:nvPr/>
          </p:nvSpPr>
          <p:spPr>
            <a:xfrm>
              <a:off x="85289" y="134224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00" y="-125835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7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3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Christians </a:t>
            </a:r>
            <a:r>
              <a:rPr lang="en-US" dirty="0"/>
              <a:t>are part of the greatest institution in the world, purchased by blood, which will never be destroyed (Acts 2:47; 20:28; Dan. 2:44)</a:t>
            </a:r>
          </a:p>
          <a:p>
            <a:r>
              <a:rPr lang="en-US" dirty="0" smtClean="0"/>
              <a:t>Christians </a:t>
            </a:r>
            <a:r>
              <a:rPr lang="en-US" dirty="0"/>
              <a:t>have a spiritual family with brothers and sisters in Christ (Rom. 8:14-17; 12:4-5; 1 Cor. </a:t>
            </a:r>
            <a:r>
              <a:rPr lang="en-US" dirty="0" smtClean="0"/>
              <a:t>12:12-27)</a:t>
            </a:r>
            <a:endParaRPr lang="en-US" dirty="0"/>
          </a:p>
          <a:p>
            <a:r>
              <a:rPr lang="en-US" dirty="0" smtClean="0"/>
              <a:t>Christians </a:t>
            </a:r>
            <a:r>
              <a:rPr lang="en-US" dirty="0"/>
              <a:t>enjoy unconditional love, encouragement, comfort, support, etc. (Rom. 12:10-16; 1 Cor. 13:4-7)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Have a</a:t>
            </a:r>
            <a:br>
              <a:rPr lang="en-US" dirty="0" smtClean="0"/>
            </a:br>
            <a:r>
              <a:rPr lang="en-US" dirty="0" smtClean="0"/>
              <a:t>Church Family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048" y="-100668"/>
            <a:ext cx="1249960" cy="1200329"/>
            <a:chOff x="76900" y="-125835"/>
            <a:chExt cx="1249960" cy="1200329"/>
          </a:xfrm>
        </p:grpSpPr>
        <p:sp>
          <p:nvSpPr>
            <p:cNvPr id="8" name="Oval 7"/>
            <p:cNvSpPr/>
            <p:nvPr/>
          </p:nvSpPr>
          <p:spPr>
            <a:xfrm>
              <a:off x="85289" y="134224"/>
              <a:ext cx="1241571" cy="822121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25400" dir="27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00" y="-125835"/>
              <a:ext cx="12415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50800" dir="2700000" algn="ctr" rotWithShape="0">
                      <a:schemeClr val="tx1"/>
                    </a:outerShdw>
                  </a:effectLst>
                  <a:latin typeface="Berlin Sans FB Demi" panose="020E0802020502020306" pitchFamily="34" charset="0"/>
                </a:rPr>
                <a:t>8</a:t>
              </a:r>
              <a:endPara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5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913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Berlin Sans FB</vt:lpstr>
      <vt:lpstr>Berlin Sans FB Demi</vt:lpstr>
      <vt:lpstr>Calibri</vt:lpstr>
      <vt:lpstr>Calibri Light</vt:lpstr>
      <vt:lpstr>Office Theme</vt:lpstr>
      <vt:lpstr>PowerPoint Presentation</vt:lpstr>
      <vt:lpstr>Because of Jesus &amp; the Cross</vt:lpstr>
      <vt:lpstr>To Have a Relationship with Jesus</vt:lpstr>
      <vt:lpstr>To Please God</vt:lpstr>
      <vt:lpstr>To Go to Heaven</vt:lpstr>
      <vt:lpstr>To Enjoy God’s Special Providence</vt:lpstr>
      <vt:lpstr>To Have Every Sin Removed</vt:lpstr>
      <vt:lpstr>To Benefit from Every Spiritual Blessing</vt:lpstr>
      <vt:lpstr>To Have a Church Family</vt:lpstr>
      <vt:lpstr>To Live the Best Earthly Life Possible</vt:lpstr>
      <vt:lpstr>To Be Ready for Death Without Fear</vt:lpstr>
      <vt:lpstr>To Help Others Go to Heaven</vt:lpstr>
      <vt:lpstr>To Have the Privilege of Worshiping Him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33</cp:revision>
  <dcterms:created xsi:type="dcterms:W3CDTF">2016-09-16T09:25:32Z</dcterms:created>
  <dcterms:modified xsi:type="dcterms:W3CDTF">2016-09-22T14:49:31Z</dcterms:modified>
</cp:coreProperties>
</file>