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98" d="100"/>
          <a:sy n="98" d="100"/>
        </p:scale>
        <p:origin x="134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75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9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883" y="274320"/>
            <a:ext cx="8520545" cy="1064029"/>
          </a:xfrm>
        </p:spPr>
        <p:txBody>
          <a:bodyPr/>
          <a:lstStyle>
            <a:lvl1pPr algn="ctr">
              <a:lnSpc>
                <a:spcPct val="75000"/>
              </a:lnSpc>
              <a:defRPr>
                <a:solidFill>
                  <a:schemeClr val="bg1"/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3" y="1471353"/>
            <a:ext cx="8620299" cy="5278582"/>
          </a:xfrm>
        </p:spPr>
        <p:txBody>
          <a:bodyPr>
            <a:normAutofit/>
          </a:bodyPr>
          <a:lstStyle>
            <a:lvl1pPr marL="515938" indent="-515938">
              <a:buFont typeface="+mj-lt"/>
              <a:buAutoNum type="alphaLcPeriod"/>
              <a:defRPr sz="32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0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0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41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1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3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5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9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3366B-9380-4BB5-8AE5-C377DBDBF27B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93A68-8808-4787-9410-148403B9D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3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-17878509" y="6377869"/>
            <a:ext cx="8458199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ysClr val="windowText" lastClr="000000"/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Please pick up a </a:t>
            </a: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ysClr val="windowText" lastClr="000000"/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handout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ysClr val="windowText" lastClr="000000"/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 in the back of the auditorium.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50800" dir="2700000" algn="ctr" rotWithShape="0">
                  <a:sysClr val="windowText" lastClr="000000"/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4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</a:t>
            </a:r>
            <a:r>
              <a:rPr lang="en-US" dirty="0"/>
              <a:t>has given me life, welcomed me into His arms and forgiven me (Acts 17:24-28; Luke 15:20-27)</a:t>
            </a:r>
          </a:p>
          <a:p>
            <a:r>
              <a:rPr lang="en-US" dirty="0" smtClean="0"/>
              <a:t>Showing </a:t>
            </a:r>
            <a:r>
              <a:rPr lang="en-US" dirty="0"/>
              <a:t>gratitude to my loving Father should be my top priority (Heb. 11:5-6; 1 John </a:t>
            </a:r>
            <a:r>
              <a:rPr lang="en-US" dirty="0" smtClean="0"/>
              <a:t>2:3-6; Matt. 6:33)</a:t>
            </a:r>
            <a:endParaRPr lang="en-US" dirty="0"/>
          </a:p>
          <a:p>
            <a:r>
              <a:rPr lang="en-US" dirty="0" smtClean="0"/>
              <a:t>More </a:t>
            </a:r>
            <a:r>
              <a:rPr lang="en-US" dirty="0"/>
              <a:t>important than what I want is what God wants (John 8:29; 2 Cor. 5:9; 1 John 3:22)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Please</a:t>
            </a:r>
            <a:br>
              <a:rPr lang="en-US" dirty="0" smtClean="0"/>
            </a:br>
            <a:r>
              <a:rPr lang="en-US" dirty="0" smtClean="0"/>
              <a:t>God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0048" y="-100668"/>
            <a:ext cx="1249960" cy="1200329"/>
            <a:chOff x="76900" y="-125835"/>
            <a:chExt cx="1249960" cy="1200329"/>
          </a:xfrm>
        </p:grpSpPr>
        <p:sp>
          <p:nvSpPr>
            <p:cNvPr id="8" name="Oval 7"/>
            <p:cNvSpPr/>
            <p:nvPr/>
          </p:nvSpPr>
          <p:spPr>
            <a:xfrm>
              <a:off x="85289" y="134224"/>
              <a:ext cx="1241571" cy="822121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25400" dir="27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00" y="-125835"/>
              <a:ext cx="12415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50800" dist="50800" dir="2700000" algn="ctr" rotWithShape="0">
                      <a:schemeClr val="tx1"/>
                    </a:outerShdw>
                  </a:effectLst>
                  <a:latin typeface="Berlin Sans FB Demi" panose="020E0802020502020306" pitchFamily="34" charset="0"/>
                </a:rPr>
                <a:t>3</a:t>
              </a:r>
              <a:endParaRPr lang="en-US" sz="7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983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</a:t>
            </a:r>
            <a:r>
              <a:rPr lang="en-US" dirty="0"/>
              <a:t>faithful Christians, who are saved from sin, will have eternal life (Rev. 21:27; </a:t>
            </a:r>
            <a:r>
              <a:rPr lang="en-US" dirty="0" smtClean="0"/>
              <a:t>2:10; 1 </a:t>
            </a:r>
            <a:r>
              <a:rPr lang="en-US" dirty="0"/>
              <a:t>John </a:t>
            </a:r>
            <a:r>
              <a:rPr lang="en-US" dirty="0" smtClean="0"/>
              <a:t>5:11-13)</a:t>
            </a:r>
            <a:endParaRPr lang="en-US" dirty="0"/>
          </a:p>
          <a:p>
            <a:r>
              <a:rPr lang="en-US" dirty="0" smtClean="0"/>
              <a:t>Only </a:t>
            </a:r>
            <a:r>
              <a:rPr lang="en-US" dirty="0"/>
              <a:t>faithful Christians will be ready for the day of judgment (2 Cor. 5:10; Rom. </a:t>
            </a:r>
            <a:r>
              <a:rPr lang="en-US" dirty="0" smtClean="0"/>
              <a:t>14:8-12; 2 Tim. 4:7-8)</a:t>
            </a:r>
            <a:endParaRPr lang="en-US" dirty="0"/>
          </a:p>
          <a:p>
            <a:r>
              <a:rPr lang="en-US" dirty="0" smtClean="0"/>
              <a:t>Only </a:t>
            </a:r>
            <a:r>
              <a:rPr lang="en-US" dirty="0"/>
              <a:t>faithful Christians will see Jesus and be </a:t>
            </a:r>
            <a:r>
              <a:rPr lang="en-US" dirty="0" smtClean="0"/>
              <a:t>able </a:t>
            </a:r>
            <a:r>
              <a:rPr lang="en-US" dirty="0"/>
              <a:t>to say, “Thank You!” (Rev. 22:4; </a:t>
            </a:r>
            <a:r>
              <a:rPr lang="en-US" dirty="0" smtClean="0"/>
              <a:t>5:8-14; John 14:1-6)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Go</a:t>
            </a:r>
            <a:br>
              <a:rPr lang="en-US" dirty="0" smtClean="0"/>
            </a:br>
            <a:r>
              <a:rPr lang="en-US" dirty="0" smtClean="0"/>
              <a:t>to Heaven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0048" y="-100668"/>
            <a:ext cx="1249960" cy="1200329"/>
            <a:chOff x="76900" y="-125835"/>
            <a:chExt cx="1249960" cy="1200329"/>
          </a:xfrm>
        </p:grpSpPr>
        <p:sp>
          <p:nvSpPr>
            <p:cNvPr id="8" name="Oval 7"/>
            <p:cNvSpPr/>
            <p:nvPr/>
          </p:nvSpPr>
          <p:spPr>
            <a:xfrm>
              <a:off x="85289" y="134224"/>
              <a:ext cx="1241571" cy="822121"/>
            </a:xfrm>
            <a:prstGeom prst="ellipse">
              <a:avLst/>
            </a:prstGeom>
            <a:solidFill>
              <a:srgbClr val="002060"/>
            </a:solidFill>
            <a:ln w="28575"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25400" dir="27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00" y="-125835"/>
              <a:ext cx="12415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effectLst>
                    <a:outerShdw blurRad="50800" dist="50800" dir="2700000" algn="ctr" rotWithShape="0">
                      <a:schemeClr val="tx1"/>
                    </a:outerShdw>
                  </a:effectLst>
                  <a:latin typeface="Berlin Sans FB Demi" panose="020E0802020502020306" pitchFamily="34" charset="0"/>
                </a:rPr>
                <a:t>4</a:t>
              </a:r>
              <a:endParaRPr lang="en-US" sz="7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044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</TotalTime>
  <Words>163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Berlin Sans FB</vt:lpstr>
      <vt:lpstr>Berlin Sans FB Demi</vt:lpstr>
      <vt:lpstr>Calibri</vt:lpstr>
      <vt:lpstr>Calibri Light</vt:lpstr>
      <vt:lpstr>Office Theme</vt:lpstr>
      <vt:lpstr>PowerPoint Presentation</vt:lpstr>
      <vt:lpstr>To Please God</vt:lpstr>
      <vt:lpstr>To Go to Heaven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27</cp:revision>
  <dcterms:created xsi:type="dcterms:W3CDTF">2016-09-16T09:25:32Z</dcterms:created>
  <dcterms:modified xsi:type="dcterms:W3CDTF">2016-09-18T19:55:01Z</dcterms:modified>
</cp:coreProperties>
</file>