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58" r:id="rId4"/>
    <p:sldId id="261" r:id="rId5"/>
    <p:sldId id="262" r:id="rId6"/>
    <p:sldId id="263" r:id="rId7"/>
    <p:sldId id="264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00E35-B676-460A-8E70-90BB4447905B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AD2F3-F259-4FD1-9DFA-7A5216AD8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1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00E35-B676-460A-8E70-90BB4447905B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AD2F3-F259-4FD1-9DFA-7A5216AD8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774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00E35-B676-460A-8E70-90BB4447905B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AD2F3-F259-4FD1-9DFA-7A5216AD8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017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00E35-B676-460A-8E70-90BB4447905B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AD2F3-F259-4FD1-9DFA-7A5216AD8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565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00E35-B676-460A-8E70-90BB4447905B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AD2F3-F259-4FD1-9DFA-7A5216AD8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91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00E35-B676-460A-8E70-90BB4447905B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AD2F3-F259-4FD1-9DFA-7A5216AD8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04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00E35-B676-460A-8E70-90BB4447905B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AD2F3-F259-4FD1-9DFA-7A5216AD8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577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00E35-B676-460A-8E70-90BB4447905B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AD2F3-F259-4FD1-9DFA-7A5216AD8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453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00E35-B676-460A-8E70-90BB4447905B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AD2F3-F259-4FD1-9DFA-7A5216AD8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92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00E35-B676-460A-8E70-90BB4447905B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AD2F3-F259-4FD1-9DFA-7A5216AD8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05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00E35-B676-460A-8E70-90BB4447905B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AD2F3-F259-4FD1-9DFA-7A5216AD8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545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00E35-B676-460A-8E70-90BB4447905B}" type="datetimeFigureOut">
              <a:rPr lang="en-US" smtClean="0"/>
              <a:t>9/14/2016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AD2F3-F259-4FD1-9DFA-7A5216AD87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98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3661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8897" y="189470"/>
            <a:ext cx="81554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ithos Pro Regular" panose="04020505030E02020A04" pitchFamily="82" charset="0"/>
              </a:rPr>
              <a:t>Context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Lithos Pro Regular" panose="04020505030E02020A04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6562" y="1680519"/>
            <a:ext cx="854263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BibleScrD" pitchFamily="2" charset="0"/>
              </a:rPr>
              <a:t>Chapter 8 </a:t>
            </a:r>
            <a:r>
              <a:rPr lang="en-US" sz="2800" dirty="0" smtClean="0"/>
              <a:t>They couldn’t hear v.43-47</a:t>
            </a:r>
          </a:p>
          <a:p>
            <a:endParaRPr lang="en-US" sz="2400" b="1" dirty="0" smtClean="0">
              <a:solidFill>
                <a:schemeClr val="accent1">
                  <a:lumMod val="50000"/>
                </a:schemeClr>
              </a:solidFill>
              <a:latin typeface="BibleScrD" pitchFamily="2" charset="0"/>
            </a:endParaRPr>
          </a:p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BibleScrD" pitchFamily="2" charset="0"/>
              </a:rPr>
              <a:t>Chapter 9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smtClean="0"/>
              <a:t>They couldn’t see v.39-41</a:t>
            </a:r>
          </a:p>
          <a:p>
            <a:endParaRPr lang="en-US" sz="2400" b="1" dirty="0" smtClean="0">
              <a:solidFill>
                <a:schemeClr val="accent1">
                  <a:lumMod val="50000"/>
                </a:schemeClr>
              </a:solidFill>
              <a:latin typeface="BibleScrD" pitchFamily="2" charset="0"/>
            </a:endParaRPr>
          </a:p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BibleScrD" pitchFamily="2" charset="0"/>
              </a:rPr>
              <a:t>Chapter 10 </a:t>
            </a:r>
            <a:r>
              <a:rPr lang="en-US" sz="2800" dirty="0" smtClean="0"/>
              <a:t>The sheep hear and see v.24-28</a:t>
            </a:r>
          </a:p>
          <a:p>
            <a:endParaRPr lang="en-US" sz="2400" b="1" dirty="0" smtClean="0">
              <a:solidFill>
                <a:schemeClr val="accent1">
                  <a:lumMod val="50000"/>
                </a:schemeClr>
              </a:solidFill>
              <a:latin typeface="BibleScr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309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8897" y="230660"/>
            <a:ext cx="81554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ithos Pro Regular" panose="04020505030E02020A04" pitchFamily="82" charset="0"/>
              </a:rPr>
              <a:t>Outline of chapter 9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Lithos Pro Regular" panose="04020505030E02020A04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6562" y="1680519"/>
            <a:ext cx="852616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1-7: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bleScrD" pitchFamily="2" charset="0"/>
              </a:rPr>
              <a:t>The blind man and Jesus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bleScrD" pitchFamily="2" charset="0"/>
            </a:endParaRPr>
          </a:p>
          <a:p>
            <a:endParaRPr lang="en-US" sz="2400" b="1" dirty="0" smtClean="0">
              <a:solidFill>
                <a:schemeClr val="accent1">
                  <a:lumMod val="50000"/>
                </a:schemeClr>
              </a:solidFill>
              <a:latin typeface="BibleScrD" pitchFamily="2" charset="0"/>
            </a:endParaRPr>
          </a:p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8-12: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bleScrD" pitchFamily="2" charset="0"/>
              </a:rPr>
              <a:t>This man and the people</a:t>
            </a:r>
          </a:p>
          <a:p>
            <a:endParaRPr lang="en-US" sz="2400" b="1" dirty="0" smtClean="0">
              <a:solidFill>
                <a:schemeClr val="accent1">
                  <a:lumMod val="50000"/>
                </a:schemeClr>
              </a:solidFill>
              <a:latin typeface="BibleScrD" pitchFamily="2" charset="0"/>
            </a:endParaRPr>
          </a:p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13-34: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bleScrD" pitchFamily="2" charset="0"/>
              </a:rPr>
              <a:t>This man and the Pharisees</a:t>
            </a:r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bleScrD" pitchFamily="2" charset="0"/>
            </a:endParaRPr>
          </a:p>
          <a:p>
            <a:endParaRPr lang="en-US" sz="2400" b="1" dirty="0" smtClean="0">
              <a:solidFill>
                <a:schemeClr val="accent1">
                  <a:lumMod val="50000"/>
                </a:schemeClr>
              </a:solidFill>
              <a:latin typeface="BibleScrD" pitchFamily="2" charset="0"/>
            </a:endParaRPr>
          </a:p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35-41: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bleScrD" pitchFamily="2" charset="0"/>
              </a:rPr>
              <a:t>A sheep with his Shepherd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bleScr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271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6562" y="313040"/>
            <a:ext cx="81554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</a:rPr>
              <a:t>1-7: 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bleScrD" pitchFamily="2" charset="0"/>
              </a:rPr>
              <a:t>The 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bleScrD" pitchFamily="2" charset="0"/>
              </a:rPr>
              <a:t>blind man and Jesus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6562" y="1680519"/>
            <a:ext cx="846025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BibleScrD" pitchFamily="2" charset="0"/>
              </a:rPr>
              <a:t>“Who 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BibleScrD" pitchFamily="2" charset="0"/>
              </a:rPr>
              <a:t>sinned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BibleScrD" pitchFamily="2" charset="0"/>
              </a:rPr>
              <a:t>?”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BibleScrD" pitchFamily="2" charset="0"/>
              </a:rPr>
              <a:t> </a:t>
            </a:r>
            <a:endParaRPr lang="en-US" sz="3600" b="1" dirty="0" smtClean="0">
              <a:solidFill>
                <a:schemeClr val="accent1">
                  <a:lumMod val="50000"/>
                </a:schemeClr>
              </a:solidFill>
              <a:latin typeface="BibleScrD" pitchFamily="2" charset="0"/>
            </a:endParaRPr>
          </a:p>
          <a:p>
            <a:r>
              <a:rPr lang="en-US" sz="2400" dirty="0" smtClean="0"/>
              <a:t>(Ezekiel 18:20; Luke 13:1-5; Romans 3:23)</a:t>
            </a:r>
          </a:p>
          <a:p>
            <a:endParaRPr lang="en-US" sz="800" dirty="0" smtClean="0"/>
          </a:p>
          <a:p>
            <a:pPr lvl="0"/>
            <a:r>
              <a:rPr lang="en-US" sz="3600" b="1" dirty="0">
                <a:solidFill>
                  <a:srgbClr val="5B9BD5">
                    <a:lumMod val="50000"/>
                  </a:srgbClr>
                </a:solidFill>
                <a:latin typeface="BibleScrD" pitchFamily="2" charset="0"/>
              </a:rPr>
              <a:t>“That the works of God</a:t>
            </a:r>
            <a:r>
              <a:rPr lang="en-US" sz="3600" b="1" dirty="0" smtClean="0">
                <a:solidFill>
                  <a:srgbClr val="5B9BD5">
                    <a:lumMod val="50000"/>
                  </a:srgbClr>
                </a:solidFill>
                <a:latin typeface="BibleScrD" pitchFamily="2" charset="0"/>
              </a:rPr>
              <a:t>…”</a:t>
            </a:r>
          </a:p>
          <a:p>
            <a:pPr lvl="0"/>
            <a:r>
              <a:rPr lang="en-US" sz="2400" dirty="0" smtClean="0"/>
              <a:t>(John 6:28-29, 11:4) </a:t>
            </a:r>
          </a:p>
          <a:p>
            <a:pPr lvl="0"/>
            <a:endParaRPr lang="en-US" sz="800" dirty="0" smtClean="0"/>
          </a:p>
          <a:p>
            <a:pPr lvl="0"/>
            <a:r>
              <a:rPr lang="en-US" sz="3600" b="1" dirty="0">
                <a:solidFill>
                  <a:srgbClr val="5B9BD5">
                    <a:lumMod val="50000"/>
                  </a:srgbClr>
                </a:solidFill>
                <a:latin typeface="BibleScrD" pitchFamily="2" charset="0"/>
              </a:rPr>
              <a:t>“I am the light of the world”</a:t>
            </a:r>
          </a:p>
          <a:p>
            <a:pPr lvl="0"/>
            <a:r>
              <a:rPr lang="en-US" sz="2400" dirty="0" smtClean="0"/>
              <a:t>(John 1:4-5; 8:12, 11:9; 2 Corinthians 4:4)</a:t>
            </a:r>
          </a:p>
          <a:p>
            <a:pPr lvl="0"/>
            <a:endParaRPr lang="en-US" sz="800" dirty="0" smtClean="0"/>
          </a:p>
          <a:p>
            <a:pPr lvl="0"/>
            <a:r>
              <a:rPr lang="en-US" sz="3600" b="1" dirty="0">
                <a:solidFill>
                  <a:srgbClr val="5B9BD5">
                    <a:lumMod val="50000"/>
                  </a:srgbClr>
                </a:solidFill>
                <a:latin typeface="BibleScrD" pitchFamily="2" charset="0"/>
              </a:rPr>
              <a:t>He spat</a:t>
            </a:r>
          </a:p>
          <a:p>
            <a:pPr lvl="0"/>
            <a:r>
              <a:rPr lang="en-US" sz="2400" dirty="0" smtClean="0"/>
              <a:t>(Mark 7:33; 8:23; Malachi 4:2) </a:t>
            </a:r>
            <a:endParaRPr lang="en-US" sz="2400" dirty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933018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6562" y="313040"/>
            <a:ext cx="81554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</a:rPr>
              <a:t>8-12:</a:t>
            </a:r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bleScrD" pitchFamily="2" charset="0"/>
              </a:rPr>
              <a:t>This man and the people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bleScrD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6562" y="1680519"/>
            <a:ext cx="852616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BibleScrD" pitchFamily="2" charset="0"/>
              </a:rPr>
              <a:t>Dispute about the man born blind</a:t>
            </a:r>
          </a:p>
          <a:p>
            <a:endParaRPr lang="en-US" sz="2400" b="1" dirty="0">
              <a:solidFill>
                <a:schemeClr val="accent1">
                  <a:lumMod val="50000"/>
                </a:schemeClr>
              </a:solidFill>
              <a:latin typeface="BibleScrD" pitchFamily="2" charset="0"/>
            </a:endParaRPr>
          </a:p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BibleScrD" pitchFamily="2" charset="0"/>
              </a:rPr>
              <a:t>“I am he!”</a:t>
            </a:r>
          </a:p>
          <a:p>
            <a:endParaRPr lang="en-US" sz="2400" b="1" dirty="0">
              <a:solidFill>
                <a:schemeClr val="accent1">
                  <a:lumMod val="50000"/>
                </a:schemeClr>
              </a:solidFill>
              <a:latin typeface="BibleScrD" pitchFamily="2" charset="0"/>
            </a:endParaRPr>
          </a:p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BibleScrD" pitchFamily="2" charset="0"/>
              </a:rPr>
              <a:t>He tells the story</a:t>
            </a:r>
            <a:endParaRPr lang="en-US" sz="4800" b="1" dirty="0">
              <a:solidFill>
                <a:schemeClr val="accent1">
                  <a:lumMod val="50000"/>
                </a:schemeClr>
              </a:solidFill>
              <a:latin typeface="BibleScr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865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6562" y="313040"/>
            <a:ext cx="81554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</a:rPr>
              <a:t>13-34: 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bleScrD" pitchFamily="2" charset="0"/>
              </a:rPr>
              <a:t>This man and the Pharisees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bleScrD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6562" y="1680519"/>
            <a:ext cx="854263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BibleScrD" pitchFamily="2" charset="0"/>
              </a:rPr>
              <a:t>They brought him to the 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BibleScrD" pitchFamily="2" charset="0"/>
              </a:rPr>
              <a:t>Pharisees</a:t>
            </a:r>
          </a:p>
          <a:p>
            <a:endParaRPr lang="en-US" sz="800" b="1" dirty="0" smtClean="0">
              <a:solidFill>
                <a:schemeClr val="accent1">
                  <a:lumMod val="50000"/>
                </a:schemeClr>
              </a:solidFill>
              <a:latin typeface="BibleScrD" pitchFamily="2" charset="0"/>
            </a:endParaRPr>
          </a:p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BibleScrD" pitchFamily="2" charset="0"/>
              </a:rPr>
              <a:t>It was 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BibleScrD" pitchFamily="2" charset="0"/>
              </a:rPr>
              <a:t>Sabbath</a:t>
            </a:r>
          </a:p>
          <a:p>
            <a:r>
              <a:rPr lang="en-US" sz="2400" dirty="0" smtClean="0"/>
              <a:t>(Mark 2:28 “Lord even of the Sabbath”)</a:t>
            </a:r>
          </a:p>
          <a:p>
            <a:r>
              <a:rPr lang="en-US" sz="2400" dirty="0" smtClean="0"/>
              <a:t>(Other Sabbath miracles John 5:1-18; Mark 1:24-28; 1:29-31; 3:1-6; Luke 6:6-11; 13:10-17; 14:1-6)</a:t>
            </a:r>
          </a:p>
          <a:p>
            <a:endParaRPr lang="en-US" sz="800" dirty="0" smtClean="0"/>
          </a:p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BibleScrD" pitchFamily="2" charset="0"/>
              </a:rPr>
              <a:t>“What do you say about Him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BibleScrD" pitchFamily="2" charset="0"/>
              </a:rPr>
              <a:t>?”</a:t>
            </a:r>
          </a:p>
          <a:p>
            <a:endParaRPr lang="en-US" sz="800" b="1" dirty="0" smtClean="0">
              <a:solidFill>
                <a:schemeClr val="accent1">
                  <a:lumMod val="50000"/>
                </a:schemeClr>
              </a:solidFill>
              <a:latin typeface="BibleScrD" pitchFamily="2" charset="0"/>
            </a:endParaRPr>
          </a:p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BibleScrD" pitchFamily="2" charset="0"/>
              </a:rPr>
              <a:t>Call in the </a:t>
            </a:r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BibleScrD" pitchFamily="2" charset="0"/>
              </a:rPr>
              <a:t>parents</a:t>
            </a:r>
          </a:p>
          <a:p>
            <a:endParaRPr lang="en-US" sz="800" b="1" dirty="0" smtClean="0">
              <a:solidFill>
                <a:schemeClr val="accent1">
                  <a:lumMod val="50000"/>
                </a:schemeClr>
              </a:solidFill>
              <a:latin typeface="BibleScrD" pitchFamily="2" charset="0"/>
            </a:endParaRPr>
          </a:p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BibleScrD" pitchFamily="2" charset="0"/>
              </a:rPr>
              <a:t>“Give glory to God”</a:t>
            </a:r>
          </a:p>
          <a:p>
            <a:endParaRPr lang="en-US" sz="800" b="1" dirty="0" smtClean="0">
              <a:solidFill>
                <a:schemeClr val="accent1">
                  <a:lumMod val="50000"/>
                </a:schemeClr>
              </a:solidFill>
              <a:latin typeface="BibleScrD" pitchFamily="2" charset="0"/>
            </a:endParaRPr>
          </a:p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BibleScrD" pitchFamily="2" charset="0"/>
              </a:rPr>
              <a:t>“If this man…”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latin typeface="BibleScr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312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6562" y="313040"/>
            <a:ext cx="81554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</a:rPr>
              <a:t>35-41: 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bleScrD" pitchFamily="2" charset="0"/>
              </a:rPr>
              <a:t>A 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bleScrD" pitchFamily="2" charset="0"/>
              </a:rPr>
              <a:t>sheep with his Shepherd</a:t>
            </a:r>
            <a:endParaRPr lang="en-US" sz="5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bleScrD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6562" y="1622854"/>
            <a:ext cx="850968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BibleScrD" pitchFamily="2" charset="0"/>
              </a:rPr>
              <a:t>Jesus heard</a:t>
            </a:r>
          </a:p>
          <a:p>
            <a:r>
              <a:rPr lang="en-US" sz="2400" dirty="0" smtClean="0"/>
              <a:t>(John 9:31; Psalm 4:3; 34:17; 69:33; 116:1)</a:t>
            </a:r>
          </a:p>
          <a:p>
            <a:endParaRPr lang="en-US" sz="800" dirty="0" smtClean="0"/>
          </a:p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BibleScrD" pitchFamily="2" charset="0"/>
              </a:rPr>
              <a:t>“Do you believe in the Son of Man?”</a:t>
            </a:r>
          </a:p>
          <a:p>
            <a:r>
              <a:rPr lang="en-US" sz="2400" dirty="0" smtClean="0"/>
              <a:t>(Daniel 7:12-13; Luke 21:27)</a:t>
            </a:r>
          </a:p>
          <a:p>
            <a:endParaRPr lang="en-US" sz="800" dirty="0" smtClean="0"/>
          </a:p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BibleScrD" pitchFamily="2" charset="0"/>
              </a:rPr>
              <a:t>“seen Him…talking with you”</a:t>
            </a:r>
          </a:p>
          <a:p>
            <a:endParaRPr lang="en-US" sz="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BibleScrD" pitchFamily="2" charset="0"/>
              </a:rPr>
              <a:t>The lesson for those listening</a:t>
            </a:r>
          </a:p>
          <a:p>
            <a:r>
              <a:rPr lang="en-US" sz="2400" dirty="0" smtClean="0"/>
              <a:t>(Mark 7:6-8; Malachi 4:5-6; Luke 1:17; Mark 2:16-17; Luke 18:9-14)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404263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 flipV="1">
            <a:off x="0" y="1227438"/>
            <a:ext cx="9144000" cy="1"/>
          </a:xfrm>
          <a:prstGeom prst="line">
            <a:avLst/>
          </a:prstGeom>
          <a:ln w="76200"/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38897" y="230660"/>
            <a:ext cx="81554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Lithos Pro Regular" panose="04020505030E02020A04" pitchFamily="82" charset="0"/>
              </a:rPr>
              <a:t>Take Away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Lithos Pro Regular" panose="04020505030E02020A04" pitchFamily="8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6562" y="1680519"/>
            <a:ext cx="852616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BibleScrD" pitchFamily="2" charset="0"/>
              </a:rPr>
              <a:t>Everybody else is blind.</a:t>
            </a:r>
          </a:p>
          <a:p>
            <a:endParaRPr lang="en-US" sz="1000" b="1" dirty="0" smtClean="0">
              <a:solidFill>
                <a:schemeClr val="accent1">
                  <a:lumMod val="50000"/>
                </a:schemeClr>
              </a:solidFill>
              <a:latin typeface="BibleScrD" pitchFamily="2" charset="0"/>
            </a:endParaRPr>
          </a:p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BibleScrD" pitchFamily="2" charset="0"/>
              </a:rPr>
              <a:t>People will believe what they want to, despite evidence.</a:t>
            </a:r>
          </a:p>
          <a:p>
            <a:endParaRPr lang="en-US" sz="1000" b="1" dirty="0" smtClean="0">
              <a:solidFill>
                <a:schemeClr val="accent1">
                  <a:lumMod val="50000"/>
                </a:schemeClr>
              </a:solidFill>
              <a:latin typeface="BibleScrD" pitchFamily="2" charset="0"/>
            </a:endParaRPr>
          </a:p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BibleScrD" pitchFamily="2" charset="0"/>
              </a:rPr>
              <a:t>Jesus hears His sheep.</a:t>
            </a:r>
          </a:p>
          <a:p>
            <a:endParaRPr lang="en-US" sz="1000" b="1" dirty="0" smtClean="0">
              <a:solidFill>
                <a:schemeClr val="accent1">
                  <a:lumMod val="50000"/>
                </a:schemeClr>
              </a:solidFill>
              <a:latin typeface="BibleScrD" pitchFamily="2" charset="0"/>
            </a:endParaRPr>
          </a:p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BibleScrD" pitchFamily="2" charset="0"/>
              </a:rPr>
              <a:t>Do not trust in your own righteousness.</a:t>
            </a:r>
          </a:p>
          <a:p>
            <a:endParaRPr lang="en-US" sz="1000" b="1" dirty="0" smtClean="0">
              <a:solidFill>
                <a:schemeClr val="accent1">
                  <a:lumMod val="50000"/>
                </a:schemeClr>
              </a:solidFill>
              <a:latin typeface="BibleScrD" pitchFamily="2" charset="0"/>
            </a:endParaRPr>
          </a:p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BibleScrD" pitchFamily="2" charset="0"/>
              </a:rPr>
              <a:t>Beware of the “leaven” of the Pharisees and Sadducees. </a:t>
            </a:r>
            <a:endParaRPr lang="en-US" sz="3600" b="1" dirty="0">
              <a:latin typeface="BibleScr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704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2404</TotalTime>
  <Words>320</Words>
  <Application>Microsoft Office PowerPoint</Application>
  <PresentationFormat>On-screen Show (4:3)</PresentationFormat>
  <Paragraphs>67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BibleScrD</vt:lpstr>
      <vt:lpstr>Calibri</vt:lpstr>
      <vt:lpstr>Calibri Light</vt:lpstr>
      <vt:lpstr>Lithos Pro Regular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 blackmer</dc:creator>
  <cp:lastModifiedBy>josh blackmer</cp:lastModifiedBy>
  <cp:revision>30</cp:revision>
  <dcterms:created xsi:type="dcterms:W3CDTF">2016-09-08T16:11:15Z</dcterms:created>
  <dcterms:modified xsi:type="dcterms:W3CDTF">2016-09-14T22:32:41Z</dcterms:modified>
</cp:coreProperties>
</file>