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808F48B-698C-4372-A5CA-69021721BBF5}" type="datetimeFigureOut">
              <a:rPr lang="en-US" smtClean="0"/>
              <a:t>7/22/2015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2E5BEAD-5230-4E15-83E0-EF65A7AC8C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08F48B-698C-4372-A5CA-69021721BBF5}" type="datetimeFigureOut">
              <a:rPr lang="en-US" smtClean="0"/>
              <a:t>7/22/2015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E5BEAD-5230-4E15-83E0-EF65A7AC8C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08F48B-698C-4372-A5CA-69021721BBF5}" type="datetimeFigureOut">
              <a:rPr lang="en-US" smtClean="0"/>
              <a:t>7/22/2015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E5BEAD-5230-4E15-83E0-EF65A7AC8C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08F48B-698C-4372-A5CA-69021721BBF5}" type="datetimeFigureOut">
              <a:rPr lang="en-US" smtClean="0"/>
              <a:t>7/22/2015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E5BEAD-5230-4E15-83E0-EF65A7AC8C5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08F48B-698C-4372-A5CA-69021721BBF5}" type="datetimeFigureOut">
              <a:rPr lang="en-US" smtClean="0"/>
              <a:t>7/22/2015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E5BEAD-5230-4E15-83E0-EF65A7AC8C5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08F48B-698C-4372-A5CA-69021721BBF5}" type="datetimeFigureOut">
              <a:rPr lang="en-US" smtClean="0"/>
              <a:t>7/22/2015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E5BEAD-5230-4E15-83E0-EF65A7AC8C5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08F48B-698C-4372-A5CA-69021721BBF5}" type="datetimeFigureOut">
              <a:rPr lang="en-US" smtClean="0"/>
              <a:t>7/22/2015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E5BEAD-5230-4E15-83E0-EF65A7AC8C5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08F48B-698C-4372-A5CA-69021721BBF5}" type="datetimeFigureOut">
              <a:rPr lang="en-US" smtClean="0"/>
              <a:t>7/22/2015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E5BEAD-5230-4E15-83E0-EF65A7AC8C5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08F48B-698C-4372-A5CA-69021721BBF5}" type="datetimeFigureOut">
              <a:rPr lang="en-US" smtClean="0"/>
              <a:t>7/22/2015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E5BEAD-5230-4E15-83E0-EF65A7AC8C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808F48B-698C-4372-A5CA-69021721BBF5}" type="datetimeFigureOut">
              <a:rPr lang="en-US" smtClean="0"/>
              <a:t>7/22/2015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E5BEAD-5230-4E15-83E0-EF65A7AC8C5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808F48B-698C-4372-A5CA-69021721BBF5}" type="datetimeFigureOut">
              <a:rPr lang="en-US" smtClean="0"/>
              <a:t>7/22/2015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2E5BEAD-5230-4E15-83E0-EF65A7AC8C5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808F48B-698C-4372-A5CA-69021721BBF5}" type="datetimeFigureOut">
              <a:rPr lang="en-US" smtClean="0"/>
              <a:t>7/22/2015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2E5BEAD-5230-4E15-83E0-EF65A7AC8C5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edg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Peter’s Confession in Capernaum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John 6:66-69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confession in Caesarea of Philippi (Matthew 16:13-18).</a:t>
            </a:r>
          </a:p>
          <a:p>
            <a:r>
              <a:rPr lang="en-US" dirty="0" smtClean="0"/>
              <a:t>The confession in Capernaum (John 6:66-69).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Peter Made Two Confessions	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/>
              <a:t>“…from </a:t>
            </a:r>
            <a:r>
              <a:rPr lang="en-US" dirty="0" smtClean="0"/>
              <a:t>that time many of His disciples went back and walked with Him no more.”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6:66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Why Did They Stop Following Jesus?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Lessons From Peter’s Confession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The </a:t>
            </a:r>
            <a:r>
              <a:rPr lang="en-US" dirty="0" smtClean="0"/>
              <a:t>person </a:t>
            </a:r>
            <a:r>
              <a:rPr lang="en-US" dirty="0" smtClean="0"/>
              <a:t>of his </a:t>
            </a:r>
            <a:r>
              <a:rPr lang="en-US" dirty="0" smtClean="0"/>
              <a:t>devotion – Jesus</a:t>
            </a:r>
          </a:p>
          <a:p>
            <a:pPr lvl="0"/>
            <a:r>
              <a:rPr lang="en-US" dirty="0" smtClean="0"/>
              <a:t>The persistency of his devotion</a:t>
            </a:r>
          </a:p>
          <a:p>
            <a:pPr lvl="0"/>
            <a:r>
              <a:rPr lang="en-US" dirty="0" smtClean="0"/>
              <a:t>The practice of his devotion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We Can Learn About Peter’s </a:t>
            </a:r>
            <a:r>
              <a:rPr lang="en-US" dirty="0" smtClean="0"/>
              <a:t>Devotion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Jesus as God (John 6:66; John 1:1; Col. 2:9; John 10:30-33)</a:t>
            </a:r>
          </a:p>
          <a:p>
            <a:r>
              <a:rPr lang="en-US" dirty="0" smtClean="0"/>
              <a:t>Jesus as Messiah (Acts 2:36)</a:t>
            </a:r>
          </a:p>
          <a:p>
            <a:r>
              <a:rPr lang="en-US" dirty="0" smtClean="0"/>
              <a:t>Jesus as Savior (Matt. 1:21; John 14:6; 10:10; Heb. 5:8; Acts 4:12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 Can Learn About Peter’s Doctrine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must speak with certainty!</a:t>
            </a:r>
          </a:p>
          <a:p>
            <a:r>
              <a:rPr lang="en-US" dirty="0" smtClean="0"/>
              <a:t>If we’re going to be dogmatic about something, let us be dogmatic about: a) The Deity of Jesus, b) the unique nature of His church, not churches and c) God’s plan of salvation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 Can Learn About Peter’s Dogmatism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Peter delighted in the Word of </a:t>
            </a:r>
            <a:r>
              <a:rPr lang="en-US" dirty="0" smtClean="0"/>
              <a:t>God.</a:t>
            </a:r>
          </a:p>
          <a:p>
            <a:pPr lvl="0"/>
            <a:r>
              <a:rPr lang="en-US" dirty="0" smtClean="0"/>
              <a:t>We must delight in the Word of God too (Psalm 1:1-3).</a:t>
            </a:r>
          </a:p>
          <a:p>
            <a:pPr lvl="0"/>
            <a:r>
              <a:rPr lang="en-US" dirty="0" smtClean="0"/>
              <a:t>We must show we are delighted in the Word by reading it (1 Tim. 4:13), by studying it (2 Tim. 2:15), by meditating on it (1 Tim. 4:15) and by practicing it (Jas. 1:22; cf. John 13:17; Luke 17:10).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 Can Learn About Peter’s Delight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</TotalTime>
  <Words>264</Words>
  <Application>Microsoft Office PowerPoint</Application>
  <PresentationFormat>On-screen Show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Peter’s Confession in Capernaum</vt:lpstr>
      <vt:lpstr>Peter Made Two Confessions </vt:lpstr>
      <vt:lpstr>John 6:66</vt:lpstr>
      <vt:lpstr>Why Did They Stop Following Jesus?</vt:lpstr>
      <vt:lpstr>Lessons From Peter’s Confession</vt:lpstr>
      <vt:lpstr>We Can Learn About Peter’s Devotion</vt:lpstr>
      <vt:lpstr>We Can Learn About Peter’s Doctrine</vt:lpstr>
      <vt:lpstr>We Can Learn About Peter’s Dogmatism</vt:lpstr>
      <vt:lpstr>We Can Learn About Peter’s Delight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Peter’s Confession in Capernaum</dc:title>
  <dc:creator>Diatheke</dc:creator>
  <cp:lastModifiedBy>Diatheke</cp:lastModifiedBy>
  <cp:revision>2</cp:revision>
  <dcterms:created xsi:type="dcterms:W3CDTF">2015-07-22T17:02:39Z</dcterms:created>
  <dcterms:modified xsi:type="dcterms:W3CDTF">2015-07-22T17:21:32Z</dcterms:modified>
</cp:coreProperties>
</file>