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3829-7545-48FA-9AA7-C55ECAFD1BF8}" type="datetimeFigureOut">
              <a:rPr lang="en-US" smtClean="0"/>
              <a:pPr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5DA95-8036-400E-849F-3CA1A5540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3829-7545-48FA-9AA7-C55ECAFD1BF8}" type="datetimeFigureOut">
              <a:rPr lang="en-US" smtClean="0"/>
              <a:pPr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5DA95-8036-400E-849F-3CA1A5540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3829-7545-48FA-9AA7-C55ECAFD1BF8}" type="datetimeFigureOut">
              <a:rPr lang="en-US" smtClean="0"/>
              <a:pPr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5DA95-8036-400E-849F-3CA1A5540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3829-7545-48FA-9AA7-C55ECAFD1BF8}" type="datetimeFigureOut">
              <a:rPr lang="en-US" smtClean="0"/>
              <a:pPr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5DA95-8036-400E-849F-3CA1A5540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3829-7545-48FA-9AA7-C55ECAFD1BF8}" type="datetimeFigureOut">
              <a:rPr lang="en-US" smtClean="0"/>
              <a:pPr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5DA95-8036-400E-849F-3CA1A5540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3829-7545-48FA-9AA7-C55ECAFD1BF8}" type="datetimeFigureOut">
              <a:rPr lang="en-US" smtClean="0"/>
              <a:pPr/>
              <a:t>7/1/2015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5DA95-8036-400E-849F-3CA1A5540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3829-7545-48FA-9AA7-C55ECAFD1BF8}" type="datetimeFigureOut">
              <a:rPr lang="en-US" smtClean="0"/>
              <a:pPr/>
              <a:t>7/1/2015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5DA95-8036-400E-849F-3CA1A5540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3829-7545-48FA-9AA7-C55ECAFD1BF8}" type="datetimeFigureOut">
              <a:rPr lang="en-US" smtClean="0"/>
              <a:pPr/>
              <a:t>7/1/2015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5DA95-8036-400E-849F-3CA1A5540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3829-7545-48FA-9AA7-C55ECAFD1BF8}" type="datetimeFigureOut">
              <a:rPr lang="en-US" smtClean="0"/>
              <a:pPr/>
              <a:t>7/1/2015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5DA95-8036-400E-849F-3CA1A5540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3829-7545-48FA-9AA7-C55ECAFD1BF8}" type="datetimeFigureOut">
              <a:rPr lang="en-US" smtClean="0"/>
              <a:pPr/>
              <a:t>7/1/2015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5DA95-8036-400E-849F-3CA1A5540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3829-7545-48FA-9AA7-C55ECAFD1BF8}" type="datetimeFigureOut">
              <a:rPr lang="en-US" smtClean="0"/>
              <a:pPr/>
              <a:t>7/1/2015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5DA95-8036-400E-849F-3CA1A5540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93829-7545-48FA-9AA7-C55ECAFD1BF8}" type="datetimeFigureOut">
              <a:rPr lang="en-US" smtClean="0"/>
              <a:pPr/>
              <a:t>7/1/2015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5DA95-8036-400E-849F-3CA1A5540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15240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latin typeface="Comic Sans MS" pitchFamily="66" charset="0"/>
              </a:rPr>
              <a:t>Building a Stronger Relationship with the Church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Diatheke\Downloads\Building the Church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057400"/>
            <a:ext cx="7772400" cy="48006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en-US" dirty="0">
                <a:latin typeface="Comic Sans MS" pitchFamily="66" charset="0"/>
              </a:rPr>
              <a:t>We must pray for one another (James 5:16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7" name="Picture 3" descr="C:\Users\Diatheke\Downloads\Prayer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752600"/>
            <a:ext cx="6476999" cy="41909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en-US" dirty="0">
                <a:latin typeface="Comic Sans MS" pitchFamily="66" charset="0"/>
              </a:rPr>
              <a:t>Why should we pray for one another</a:t>
            </a:r>
            <a:r>
              <a:rPr lang="en-US" dirty="0" smtClean="0">
                <a:latin typeface="Comic Sans MS" pitchFamily="66" charset="0"/>
              </a:rPr>
              <a:t>?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876800"/>
          </a:xfrm>
        </p:spPr>
        <p:txBody>
          <a:bodyPr>
            <a:normAutofit/>
          </a:bodyPr>
          <a:lstStyle/>
          <a:p>
            <a:pPr lvl="0"/>
            <a:r>
              <a:rPr lang="en-US" sz="3400" dirty="0"/>
              <a:t>Because the Bible gives us examples for doing so: 1) Moses prayed for the children of Israel (Ex. 32:31-32), 2) Paul prayed for the brethren (Phil. 1:3-4, 9-11) and he requested prayers for himself too (Eph. 6:18-20), and 3) Jesus prayed for all of us (John 17:20-21).</a:t>
            </a:r>
          </a:p>
          <a:p>
            <a:pPr lvl="0"/>
            <a:r>
              <a:rPr lang="en-US" sz="3400" dirty="0"/>
              <a:t>Because it is a sin not to pray for one another (1 Sam. 12:23</a:t>
            </a:r>
            <a:r>
              <a:rPr lang="en-US" sz="3400" dirty="0" smtClean="0"/>
              <a:t>).</a:t>
            </a:r>
            <a:endParaRPr lang="en-US" sz="34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en-US" dirty="0">
                <a:latin typeface="Comic Sans MS" pitchFamily="66" charset="0"/>
              </a:rPr>
              <a:t>For whom should we pray specifically</a:t>
            </a:r>
            <a:r>
              <a:rPr lang="en-US" dirty="0" smtClean="0">
                <a:latin typeface="Comic Sans MS" pitchFamily="66" charset="0"/>
              </a:rPr>
              <a:t>?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We should pray for the Elders (Heb. 13:17).</a:t>
            </a:r>
          </a:p>
          <a:p>
            <a:pPr lvl="0"/>
            <a:r>
              <a:rPr lang="en-US" dirty="0"/>
              <a:t>We should pray for the </a:t>
            </a:r>
            <a:r>
              <a:rPr lang="en-US" dirty="0" smtClean="0"/>
              <a:t>preachers </a:t>
            </a:r>
            <a:r>
              <a:rPr lang="en-US" dirty="0"/>
              <a:t>(Acts 12:5; Eph. 6:18-20; 1 Thess. 5:25; 2 Thess. 3:1-2).</a:t>
            </a:r>
          </a:p>
          <a:p>
            <a:pPr lvl="0"/>
            <a:r>
              <a:rPr lang="en-US" dirty="0"/>
              <a:t>We should pray for the sick (James 5:13-16).</a:t>
            </a:r>
          </a:p>
          <a:p>
            <a:r>
              <a:rPr lang="en-US" dirty="0"/>
              <a:t>We should pray for the needs of each individual member!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en-US" b="1" dirty="0">
                <a:latin typeface="Comic Sans MS" pitchFamily="66" charset="0"/>
              </a:rPr>
              <a:t>We must confess our faults one to another (James 5:16</a:t>
            </a:r>
            <a:r>
              <a:rPr lang="en-US" b="1" dirty="0" smtClean="0">
                <a:latin typeface="Comic Sans MS" pitchFamily="66" charset="0"/>
              </a:rPr>
              <a:t>)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C:\Users\Diatheke\Downloads\Confess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057400"/>
            <a:ext cx="6400799" cy="41147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en-US" b="1" dirty="0">
                <a:latin typeface="Comic Sans MS" pitchFamily="66" charset="0"/>
              </a:rPr>
              <a:t>What does it mean to confess our faults one to another</a:t>
            </a:r>
            <a:r>
              <a:rPr lang="en-US" b="1" dirty="0" smtClean="0">
                <a:latin typeface="Comic Sans MS" pitchFamily="66" charset="0"/>
              </a:rPr>
              <a:t>?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It could mean confessing some weakness with the intent of receiving assistance from another brother in Christ to overcome such.</a:t>
            </a:r>
          </a:p>
          <a:p>
            <a:pPr lvl="0"/>
            <a:r>
              <a:rPr lang="en-US" dirty="0"/>
              <a:t>It could mean confessing some offense and asking for forgiveness (Luke 17:3-4).</a:t>
            </a:r>
          </a:p>
          <a:p>
            <a:pPr lvl="0"/>
            <a:r>
              <a:rPr lang="en-US" dirty="0"/>
              <a:t>It could mean making some public confession of some public offense and asking for the prayers of the church that one may be forgiven and receive strength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Wrong View of Confession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1026" name="Picture 2" descr="C:\Users\Diatheke\Downloads\Confessio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371600"/>
            <a:ext cx="6781800" cy="50292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Consider One Another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Diatheke\Downloads\Consideroneanother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552700"/>
            <a:ext cx="6705599" cy="40767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What are some of the things we must consider?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We must consider one another’s feelings (Phil. 2:4).</a:t>
            </a:r>
          </a:p>
          <a:p>
            <a:pPr lvl="0"/>
            <a:r>
              <a:rPr lang="en-US" dirty="0" smtClean="0"/>
              <a:t>We must consider one another’s reputation (Matt. 5:13-16).</a:t>
            </a:r>
          </a:p>
          <a:p>
            <a:pPr lvl="0"/>
            <a:r>
              <a:rPr lang="en-US" dirty="0" smtClean="0"/>
              <a:t>We must consider one another’s conscience (1 Cor. 8:13; cf. Rom. 15:1-3).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en-US" b="1" dirty="0" smtClean="0"/>
              <a:t>We must be hospitable and serve one another (Gal. 5:13)</a:t>
            </a:r>
            <a:endParaRPr lang="en-US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Diatheke\Downloads\serv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533650"/>
            <a:ext cx="6172200" cy="40957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en-US" b="1" dirty="0" smtClean="0">
                <a:latin typeface="Comic Sans MS" pitchFamily="66" charset="0"/>
              </a:rPr>
              <a:t>Hospitality and Service Go Hand in Hand!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We must be hospitable to one another without grumbling (1 Pet. 4:9).</a:t>
            </a:r>
          </a:p>
          <a:p>
            <a:pPr lvl="0"/>
            <a:r>
              <a:rPr lang="en-US" dirty="0" smtClean="0"/>
              <a:t>Service is a mark of true greatness and in serving one another we are serving the Lord (Matt. 20:26-28; 25:31-46).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What is the Church?</a:t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>Meaning of the word “Church”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dirty="0"/>
              <a:t>It is used to refer to a regularly summoned legislative body (Acts 19:39).</a:t>
            </a:r>
          </a:p>
          <a:p>
            <a:pPr lvl="0"/>
            <a:r>
              <a:rPr lang="en-US" dirty="0"/>
              <a:t>A casual gathering of people (Acts 19:32, 40).</a:t>
            </a:r>
          </a:p>
          <a:p>
            <a:pPr lvl="0"/>
            <a:r>
              <a:rPr lang="en-US" dirty="0"/>
              <a:t>People with shared belief.  Used of Israel (Deut. 31:30; Judges 20:22) and Christians (Matt. 18:17; cf. 1 Cor. 11:18; 3 John 6). </a:t>
            </a:r>
          </a:p>
          <a:p>
            <a:pPr lvl="0"/>
            <a:r>
              <a:rPr lang="en-US" dirty="0"/>
              <a:t>Congregation or church as the totality of Christians living and meeting in a particular locality or larger geographical area, but not necessarily limited to one meeting place (Acts 5:11; 8:3; 9:31).</a:t>
            </a:r>
          </a:p>
          <a:p>
            <a:pPr lvl="0"/>
            <a:r>
              <a:rPr lang="en-US" dirty="0"/>
              <a:t>The global community of Christians (Matt. 16:18; Acts 9:31</a:t>
            </a:r>
            <a:r>
              <a:rPr lang="en-US" dirty="0" smtClean="0"/>
              <a:t>).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457200"/>
            <a:ext cx="7772400" cy="238125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We must encourage and comfort one another </a:t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>(Heb. 3:13; 1 Thess. 4:18)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Diatheke\Downloads\encourag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895600"/>
            <a:ext cx="5791200" cy="36576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Encouraging &amp; Comforting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If someone is feeling discourage, we can encourage him or her.</a:t>
            </a:r>
          </a:p>
          <a:p>
            <a:pPr lvl="0"/>
            <a:r>
              <a:rPr lang="en-US" dirty="0" smtClean="0"/>
              <a:t>If someone is shy and wants to get involved more in the church, we can encourage him or her (Acts 4:36; 9:26-28).</a:t>
            </a:r>
          </a:p>
          <a:p>
            <a:pPr lvl="0"/>
            <a:r>
              <a:rPr lang="en-US" dirty="0" smtClean="0"/>
              <a:t>If someone lost a loved one, we can comfort them by being there for them during those difficult times; and thus, weep with those who weep (Rom. 12:15).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Conclusion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must practice these essential principles in order for us to be able to build a stronger relationship with the church; otherwise, we will become stagnant in our spiritual growth and in our relationship with one another.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0668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600" b="1" dirty="0" smtClean="0">
                <a:latin typeface="Comic Sans MS" pitchFamily="66" charset="0"/>
              </a:rPr>
              <a:t>We Are The Church, Not The Building!</a:t>
            </a:r>
            <a:endParaRPr lang="en-US" sz="3600" b="1" dirty="0">
              <a:latin typeface="Comic Sans MS" pitchFamily="66" charset="0"/>
            </a:endParaRPr>
          </a:p>
        </p:txBody>
      </p:sp>
      <p:pic>
        <p:nvPicPr>
          <p:cNvPr id="2050" name="Picture 2" descr="C:\Users\Diatheke\Downloads\Building the Church 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524000"/>
            <a:ext cx="4495800" cy="5334000"/>
          </a:xfrm>
          <a:prstGeom prst="rect">
            <a:avLst/>
          </a:prstGeom>
          <a:noFill/>
        </p:spPr>
      </p:pic>
      <p:pic>
        <p:nvPicPr>
          <p:cNvPr id="2052" name="Picture 4" descr="C:\Users\Diatheke\Downloads\Building not church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0"/>
            <a:ext cx="4724400" cy="5334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1828799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/>
            <a:r>
              <a:rPr lang="en-US" b="1" dirty="0" smtClean="0">
                <a:latin typeface="Comic Sans MS" pitchFamily="66" charset="0"/>
              </a:rPr>
              <a:t/>
            </a:r>
            <a:br>
              <a:rPr lang="en-US" b="1" dirty="0" smtClean="0">
                <a:latin typeface="Comic Sans MS" pitchFamily="66" charset="0"/>
              </a:rPr>
            </a:br>
            <a:r>
              <a:rPr lang="en-US" b="1" dirty="0" smtClean="0">
                <a:latin typeface="Comic Sans MS" pitchFamily="66" charset="0"/>
              </a:rPr>
              <a:t>Essentials </a:t>
            </a:r>
            <a:r>
              <a:rPr lang="en-US" b="1" dirty="0">
                <a:latin typeface="Comic Sans MS" pitchFamily="66" charset="0"/>
              </a:rPr>
              <a:t>to Building a Stronger Relationship with the Church</a:t>
            </a:r>
            <a:r>
              <a:rPr lang="en-US" dirty="0"/>
              <a:t/>
            </a:r>
            <a:br>
              <a:rPr lang="en-US" dirty="0"/>
            </a:br>
            <a:endParaRPr lang="en-US" dirty="0">
              <a:latin typeface="Comic Sans MS" pitchFamily="66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Diatheke\Downloads\Building Blocks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133600"/>
            <a:ext cx="4191000" cy="3733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5" name="Picture 3" descr="C:\Users\Diatheke\Downloads\Building Blocks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2133600"/>
            <a:ext cx="4648200" cy="3505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b="1" dirty="0"/>
              <a:t>We must understand that we are members of one another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Rom. 12:4-5; cf. 1 Cor. </a:t>
            </a:r>
            <a:r>
              <a:rPr lang="en-US" dirty="0" smtClean="0"/>
              <a:t>12:12-27</a:t>
            </a:r>
          </a:p>
          <a:p>
            <a:r>
              <a:rPr lang="en-US" dirty="0"/>
              <a:t>The day you obeyed the gospel and you were added to the church by Jesus (Acts 2:47), you were added to the one big family of God (Eph. 2:19; cf. 1 Tim. 3:15</a:t>
            </a:r>
            <a:r>
              <a:rPr lang="en-US" dirty="0" smtClean="0"/>
              <a:t>).</a:t>
            </a:r>
          </a:p>
          <a:p>
            <a:r>
              <a:rPr lang="en-US" dirty="0"/>
              <a:t>If you preach Jesus, then by necessity, you must preach the church; since you cannot preach a head without a body or vice versa (Eph. 1:22-23; Col. 1:18, 24).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Members of One Another!</a:t>
            </a:r>
            <a:endParaRPr lang="en-US" dirty="0"/>
          </a:p>
        </p:txBody>
      </p:sp>
      <p:pic>
        <p:nvPicPr>
          <p:cNvPr id="4098" name="Picture 2" descr="C:\Users\Diatheke\Downloads\Members of one anothe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0"/>
            <a:ext cx="4572000" cy="5334000"/>
          </a:xfrm>
          <a:prstGeom prst="rect">
            <a:avLst/>
          </a:prstGeom>
          <a:noFill/>
        </p:spPr>
      </p:pic>
      <p:pic>
        <p:nvPicPr>
          <p:cNvPr id="4099" name="Picture 3" descr="C:\Users\Diatheke\Downloads\Members of one another 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1752600"/>
            <a:ext cx="4267200" cy="51054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We Must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 descr="C:\Users\Diatheke\Downloads\Love One Anoth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524000"/>
            <a:ext cx="6172199" cy="3200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en-US" b="1" dirty="0">
                <a:latin typeface="Comic Sans MS" pitchFamily="66" charset="0"/>
              </a:rPr>
              <a:t>Why should we love one another</a:t>
            </a:r>
            <a:r>
              <a:rPr lang="en-US" b="1" dirty="0" smtClean="0">
                <a:latin typeface="Comic Sans MS" pitchFamily="66" charset="0"/>
              </a:rPr>
              <a:t>?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51054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Because it is a commandment (John 15:17; 1 John 4:21; cf. Rev. 22:14).</a:t>
            </a:r>
          </a:p>
          <a:p>
            <a:pPr lvl="0"/>
            <a:r>
              <a:rPr lang="en-US" dirty="0"/>
              <a:t>Because it is a badge of discipleship (John 13:34-35).</a:t>
            </a:r>
          </a:p>
          <a:p>
            <a:pPr lvl="0"/>
            <a:r>
              <a:rPr lang="en-US" dirty="0"/>
              <a:t>Because it is the fulfillment of the law (Rom. 13:8-10).</a:t>
            </a:r>
          </a:p>
          <a:p>
            <a:pPr lvl="0"/>
            <a:r>
              <a:rPr lang="en-US" dirty="0"/>
              <a:t>Because it helps us abide in the light and prevents us from stumbling (1 John 2:10).</a:t>
            </a:r>
          </a:p>
          <a:p>
            <a:pPr lvl="0"/>
            <a:r>
              <a:rPr lang="en-US" dirty="0"/>
              <a:t>Because we will be considered murderers if we don’t love one another (1 John 3:15).</a:t>
            </a:r>
          </a:p>
          <a:p>
            <a:pPr lvl="0"/>
            <a:r>
              <a:rPr lang="en-US" dirty="0"/>
              <a:t>Because God loved us (1 John 4:9-11</a:t>
            </a:r>
            <a:r>
              <a:rPr lang="en-US" dirty="0" smtClean="0"/>
              <a:t>).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en-US" b="1" dirty="0">
                <a:latin typeface="Comic Sans MS" pitchFamily="66" charset="0"/>
              </a:rPr>
              <a:t>How should we love one another</a:t>
            </a:r>
            <a:r>
              <a:rPr lang="en-US" b="1" dirty="0" smtClean="0">
                <a:latin typeface="Comic Sans MS" pitchFamily="66" charset="0"/>
              </a:rPr>
              <a:t>?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We should love one another as Christ loved us (John </a:t>
            </a:r>
            <a:r>
              <a:rPr lang="en-US" dirty="0" smtClean="0"/>
              <a:t>13:34-35; 1 Jn. 3:16).</a:t>
            </a:r>
            <a:endParaRPr lang="en-US" dirty="0"/>
          </a:p>
          <a:p>
            <a:pPr lvl="0"/>
            <a:r>
              <a:rPr lang="en-US" dirty="0"/>
              <a:t>We should love one another as we love ourselves (Matt. 22:39).</a:t>
            </a:r>
          </a:p>
          <a:p>
            <a:pPr lvl="0"/>
            <a:r>
              <a:rPr lang="en-US" dirty="0"/>
              <a:t>We should love one another genuinely and fervently (1 Pet. 1:22; 4:8).</a:t>
            </a:r>
          </a:p>
          <a:p>
            <a:pPr lvl="0"/>
            <a:r>
              <a:rPr lang="en-US" dirty="0"/>
              <a:t>We should love one another in deed and not word only (1 John 3:18).</a:t>
            </a:r>
          </a:p>
          <a:p>
            <a:r>
              <a:rPr lang="en-US" dirty="0"/>
              <a:t>We should love one another the 1 Corinthians 13:4-8 way!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Words>891</Words>
  <Application>Microsoft Office PowerPoint</Application>
  <PresentationFormat>On-screen Show (4:3)</PresentationFormat>
  <Paragraphs>59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Building a Stronger Relationship with the Church</vt:lpstr>
      <vt:lpstr>What is the Church? Meaning of the word “Church”</vt:lpstr>
      <vt:lpstr>We Are The Church, Not The Building!</vt:lpstr>
      <vt:lpstr> Essentials to Building a Stronger Relationship with the Church </vt:lpstr>
      <vt:lpstr>  We must understand that we are members of one another  </vt:lpstr>
      <vt:lpstr>Members of One Another!</vt:lpstr>
      <vt:lpstr>We Must</vt:lpstr>
      <vt:lpstr>Why should we love one another?</vt:lpstr>
      <vt:lpstr>How should we love one another?</vt:lpstr>
      <vt:lpstr>We must pray for one another (James 5:16)</vt:lpstr>
      <vt:lpstr>Why should we pray for one another?</vt:lpstr>
      <vt:lpstr>For whom should we pray specifically?</vt:lpstr>
      <vt:lpstr>We must confess our faults one to another (James 5:16)</vt:lpstr>
      <vt:lpstr>What does it mean to confess our faults one to another?</vt:lpstr>
      <vt:lpstr>Wrong View of Confession</vt:lpstr>
      <vt:lpstr>Consider One Another</vt:lpstr>
      <vt:lpstr>What are some of the things we must consider?</vt:lpstr>
      <vt:lpstr>We must be hospitable and serve one another (Gal. 5:13)</vt:lpstr>
      <vt:lpstr>Hospitality and Service Go Hand in Hand!</vt:lpstr>
      <vt:lpstr>We must encourage and comfort one another  (Heb. 3:13; 1 Thess. 4:18)</vt:lpstr>
      <vt:lpstr>Encouraging &amp; Comforting</vt:lpstr>
      <vt:lpstr>Conclusion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 Stronger Relationship with the Church</dc:title>
  <dc:creator>Diatheke</dc:creator>
  <cp:lastModifiedBy>Diatheke</cp:lastModifiedBy>
  <cp:revision>16</cp:revision>
  <dcterms:created xsi:type="dcterms:W3CDTF">2015-06-30T00:03:58Z</dcterms:created>
  <dcterms:modified xsi:type="dcterms:W3CDTF">2015-07-01T14:45:40Z</dcterms:modified>
</cp:coreProperties>
</file>