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98" d="100"/>
          <a:sy n="98" d="100"/>
        </p:scale>
        <p:origin x="60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0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4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5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604356"/>
            <a:ext cx="8578734" cy="499594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804863" indent="-347663">
              <a:buFont typeface="Calibri" panose="020F0502020204030204" pitchFamily="34" charset="0"/>
              <a:buChar char="–"/>
              <a:defRPr sz="2800" b="1">
                <a:solidFill>
                  <a:srgbClr val="FFFF99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2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7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1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9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0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9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89C6-0EF0-416B-AA32-8C8627C985D8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0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C89C6-0EF0-416B-AA32-8C8627C985D8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7D5B-3DD7-4C5C-8C03-D1357EF24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4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4811" y="6332703"/>
            <a:ext cx="255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Philippians 1:1-11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072" y="1604356"/>
            <a:ext cx="8769927" cy="4995949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Joy of Our Identity in Christ (1:1-2)</a:t>
            </a:r>
          </a:p>
          <a:p>
            <a:pPr lvl="1"/>
            <a:r>
              <a:rPr lang="en-US" dirty="0" smtClean="0"/>
              <a:t>Bondservants </a:t>
            </a:r>
          </a:p>
          <a:p>
            <a:pPr lvl="2"/>
            <a:r>
              <a:rPr lang="en-US" sz="2800" dirty="0" smtClean="0"/>
              <a:t>Totally surrendered; will consumed in another</a:t>
            </a:r>
            <a:endParaRPr lang="en-US" sz="2800" dirty="0" smtClean="0"/>
          </a:p>
          <a:p>
            <a:pPr lvl="1"/>
            <a:r>
              <a:rPr lang="en-US" dirty="0" smtClean="0"/>
              <a:t>Saints</a:t>
            </a:r>
          </a:p>
          <a:p>
            <a:pPr lvl="2"/>
            <a:r>
              <a:rPr lang="en-US" sz="2800" dirty="0" smtClean="0"/>
              <a:t>Set apart by God…for a holy purpose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6262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072" y="1604356"/>
            <a:ext cx="8769927" cy="5253644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Joy of Our Fellowship </a:t>
            </a:r>
            <a:r>
              <a:rPr lang="en-US" dirty="0" smtClean="0"/>
              <a:t>(</a:t>
            </a:r>
            <a:r>
              <a:rPr lang="en-US" dirty="0"/>
              <a:t>1:5-8)</a:t>
            </a:r>
            <a:endParaRPr lang="en-US" dirty="0" smtClean="0"/>
          </a:p>
          <a:p>
            <a:pPr marL="682625" lvl="1"/>
            <a:r>
              <a:rPr lang="en-US" sz="2600" dirty="0" smtClean="0"/>
              <a:t>Fellowship in </a:t>
            </a:r>
            <a:r>
              <a:rPr lang="en-US" sz="2600" dirty="0"/>
              <a:t>the gospel (1:5)</a:t>
            </a:r>
          </a:p>
          <a:p>
            <a:pPr marL="682625" lvl="1"/>
            <a:r>
              <a:rPr lang="en-US" sz="2600" dirty="0" smtClean="0"/>
              <a:t>Fellowship </a:t>
            </a:r>
            <a:r>
              <a:rPr lang="en-US" sz="2600" dirty="0"/>
              <a:t>in good works of God (1:6)</a:t>
            </a:r>
          </a:p>
          <a:p>
            <a:pPr marL="682625" lvl="1"/>
            <a:r>
              <a:rPr lang="en-US" sz="2600" dirty="0" smtClean="0"/>
              <a:t>Fellowship </a:t>
            </a:r>
            <a:r>
              <a:rPr lang="en-US" sz="2600" dirty="0"/>
              <a:t>in trials and defense of the gospel (1:7b</a:t>
            </a:r>
            <a:r>
              <a:rPr lang="en-US" sz="2600" dirty="0" smtClean="0"/>
              <a:t>)</a:t>
            </a:r>
            <a:endParaRPr lang="en-US" sz="2600" dirty="0"/>
          </a:p>
          <a:p>
            <a:pPr marL="682625" lvl="1"/>
            <a:r>
              <a:rPr lang="en-US" sz="2600" dirty="0" smtClean="0"/>
              <a:t>Fellowship </a:t>
            </a:r>
            <a:r>
              <a:rPr lang="en-US" sz="2600" dirty="0"/>
              <a:t>in grace (1:7b)</a:t>
            </a:r>
          </a:p>
          <a:p>
            <a:pPr marL="682625" lvl="1"/>
            <a:r>
              <a:rPr lang="en-US" sz="2600" dirty="0" smtClean="0"/>
              <a:t>Fellowship </a:t>
            </a:r>
            <a:r>
              <a:rPr lang="en-US" sz="2600" dirty="0"/>
              <a:t>in </a:t>
            </a:r>
            <a:r>
              <a:rPr lang="en-US" sz="2600" dirty="0" smtClean="0"/>
              <a:t>heart/love </a:t>
            </a:r>
            <a:r>
              <a:rPr lang="en-US" sz="2600" dirty="0"/>
              <a:t>(1:7-8)</a:t>
            </a:r>
          </a:p>
          <a:p>
            <a:pPr marL="682625" lvl="1"/>
            <a:r>
              <a:rPr lang="en-US" sz="2600" dirty="0" smtClean="0"/>
              <a:t>Fellowship </a:t>
            </a:r>
            <a:r>
              <a:rPr lang="en-US" sz="2600" dirty="0"/>
              <a:t>for the </a:t>
            </a:r>
            <a:r>
              <a:rPr lang="en-US" sz="2600" dirty="0" smtClean="0"/>
              <a:t>long-haul </a:t>
            </a:r>
            <a:r>
              <a:rPr lang="en-US" sz="2600" dirty="0"/>
              <a:t>(1:6, 10)</a:t>
            </a:r>
          </a:p>
        </p:txBody>
      </p:sp>
    </p:spTree>
    <p:extLst>
      <p:ext uri="{BB962C8B-B14F-4D97-AF65-F5344CB8AC3E}">
        <p14:creationId xmlns:p14="http://schemas.microsoft.com/office/powerpoint/2010/main" val="41223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072" y="1604356"/>
            <a:ext cx="8769927" cy="5253644"/>
          </a:xfrm>
        </p:spPr>
        <p:txBody>
          <a:bodyPr>
            <a:normAutofit/>
          </a:bodyPr>
          <a:lstStyle/>
          <a:p>
            <a:r>
              <a:rPr lang="en-US" dirty="0" smtClean="0"/>
              <a:t>The Joy </a:t>
            </a:r>
            <a:r>
              <a:rPr lang="en-US" dirty="0"/>
              <a:t>of Our Prayerful Fellowship </a:t>
            </a:r>
            <a:r>
              <a:rPr lang="en-US" dirty="0" smtClean="0"/>
              <a:t>(</a:t>
            </a:r>
            <a:r>
              <a:rPr lang="en-US" dirty="0"/>
              <a:t>1:3-4, 9-11)</a:t>
            </a:r>
            <a:endParaRPr lang="en-US" dirty="0" smtClean="0"/>
          </a:p>
          <a:p>
            <a:pPr marL="682625" lvl="1" indent="-341313"/>
            <a:r>
              <a:rPr lang="en-US" sz="2600" dirty="0" smtClean="0"/>
              <a:t>The joy </a:t>
            </a:r>
            <a:r>
              <a:rPr lang="en-US" sz="2600" dirty="0"/>
              <a:t>of praying for others (1:3-4)</a:t>
            </a:r>
          </a:p>
          <a:p>
            <a:pPr marL="682625" lvl="1" indent="-341313"/>
            <a:r>
              <a:rPr lang="en-US" sz="2600" dirty="0" smtClean="0"/>
              <a:t>The joy </a:t>
            </a:r>
            <a:r>
              <a:rPr lang="en-US" sz="2600" dirty="0"/>
              <a:t>of making requests to God for </a:t>
            </a:r>
            <a:r>
              <a:rPr lang="en-US" sz="2600" dirty="0" smtClean="0"/>
              <a:t>others (1:4</a:t>
            </a:r>
            <a:r>
              <a:rPr lang="en-US" sz="2600" dirty="0"/>
              <a:t>)</a:t>
            </a:r>
          </a:p>
          <a:p>
            <a:pPr marL="682625" lvl="1" indent="-341313"/>
            <a:r>
              <a:rPr lang="en-US" sz="2600" dirty="0" smtClean="0"/>
              <a:t>The joy </a:t>
            </a:r>
            <a:r>
              <a:rPr lang="en-US" sz="2600" dirty="0"/>
              <a:t>of thanking God for others (1:3)</a:t>
            </a:r>
          </a:p>
          <a:p>
            <a:pPr marL="682625" lvl="1" indent="-341313"/>
            <a:r>
              <a:rPr lang="en-US" sz="2600" dirty="0" smtClean="0"/>
              <a:t>The joy </a:t>
            </a:r>
            <a:r>
              <a:rPr lang="en-US" sz="2600" dirty="0"/>
              <a:t>of praying for the growth &amp; perfection of others (1:9-11)</a:t>
            </a:r>
          </a:p>
        </p:txBody>
      </p:sp>
    </p:spTree>
    <p:extLst>
      <p:ext uri="{BB962C8B-B14F-4D97-AF65-F5344CB8AC3E}">
        <p14:creationId xmlns:p14="http://schemas.microsoft.com/office/powerpoint/2010/main" val="59717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140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13</cp:revision>
  <dcterms:created xsi:type="dcterms:W3CDTF">2014-05-15T21:22:21Z</dcterms:created>
  <dcterms:modified xsi:type="dcterms:W3CDTF">2014-09-07T11:19:47Z</dcterms:modified>
</cp:coreProperties>
</file>