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63" r:id="rId6"/>
    <p:sldId id="262" r:id="rId7"/>
    <p:sldId id="261" r:id="rId8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78" d="100"/>
          <a:sy n="78" d="100"/>
        </p:scale>
        <p:origin x="-91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07301A8E-76C9-400B-AD36-B36E2C140813}" type="datetimeFigureOut">
              <a:rPr lang="en-US" smtClean="0"/>
              <a:t>08/13/14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5536F7EB-F1C3-4EDA-B34D-C1D2AE1FD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58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fld id="{E2D01281-B1A1-4C5B-AFBC-F83178B71B65}" type="datetimeFigureOut">
              <a:rPr lang="en-US" smtClean="0"/>
              <a:t>08/13/14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85" tIns="46442" rIns="92885" bIns="464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3725"/>
            <a:ext cx="5588000" cy="4171950"/>
          </a:xfrm>
          <a:prstGeom prst="rect">
            <a:avLst/>
          </a:prstGeom>
        </p:spPr>
        <p:txBody>
          <a:bodyPr vert="horz" lIns="92885" tIns="46442" rIns="92885" bIns="464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05841"/>
            <a:ext cx="302683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fld id="{F63CB7C7-24D9-4FC5-B767-35B535EFA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89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B7C7-24D9-4FC5-B767-35B535EFA5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9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B7C7-24D9-4FC5-B767-35B535EFA5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858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B7C7-24D9-4FC5-B767-35B535EFA5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37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B7C7-24D9-4FC5-B767-35B535EFA5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427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B7C7-24D9-4FC5-B767-35B535EFA5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04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B7C7-24D9-4FC5-B767-35B535EFA5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75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B7C7-24D9-4FC5-B767-35B535EFA56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313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D709E-A9B6-4E15-8AA6-E0467BB6FB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511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8DC96-6142-4A70-9D56-C27527498B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592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6C6FE-14F4-43D0-AA72-04503D45AD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22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2479F-F534-4B7A-847F-CAB8EB24C7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074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EBEE-329A-4411-9CA9-49AC8CF80A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69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C36EF-E8BA-4684-8F23-A31E1C3EAC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38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DC09D-7D74-474B-B70D-49828BCD3B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31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40061-1472-4F24-B611-C3B143D6D3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547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F3D47-A43A-4CF5-B164-3D8920CCE0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06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51FB-3741-47E0-A01C-86E45B6E2A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89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EE2B5-190E-4B91-B8E1-0E65F58565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976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F10018-9729-433E-B131-72801461B4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5400" b="1" smtClean="0"/>
              <a:t>STUDYING THE BIBLE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WHY SHOULD WE STUDY THE BIBLE?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200400"/>
            <a:ext cx="7772400" cy="2895600"/>
          </a:xfrm>
        </p:spPr>
        <p:txBody>
          <a:bodyPr/>
          <a:lstStyle/>
          <a:p>
            <a:pPr marL="457200" lvl="1" indent="0" eaLnBrk="1" hangingPunct="1">
              <a:buFontTx/>
              <a:buNone/>
            </a:pPr>
            <a:r>
              <a:rPr lang="en-US" altLang="en-US" dirty="0" err="1" smtClean="0"/>
              <a:t>Deut</a:t>
            </a:r>
            <a:r>
              <a:rPr lang="en-US" altLang="en-US" dirty="0" smtClean="0"/>
              <a:t> </a:t>
            </a:r>
            <a:r>
              <a:rPr lang="en-US" altLang="en-US" dirty="0" smtClean="0"/>
              <a:t>11:18-21		Train children &amp; self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smtClean="0"/>
              <a:t>Acts 8:30-31		Philip &amp; Ethiopian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smtClean="0"/>
              <a:t>Acts 17:10-11		</a:t>
            </a:r>
            <a:r>
              <a:rPr lang="en-US" altLang="en-US" dirty="0" err="1" smtClean="0"/>
              <a:t>Bereans</a:t>
            </a:r>
            <a:endParaRPr lang="en-US" altLang="en-US" dirty="0" smtClean="0"/>
          </a:p>
          <a:p>
            <a:pPr marL="457200" lvl="1" indent="0" eaLnBrk="1" hangingPunct="1">
              <a:buFontTx/>
              <a:buNone/>
            </a:pPr>
            <a:r>
              <a:rPr lang="en-US" altLang="en-US" dirty="0" smtClean="0"/>
              <a:t>2 Tim 3:16-17		Reason for Scripture</a:t>
            </a:r>
          </a:p>
          <a:p>
            <a:pPr marL="457200" lvl="1" indent="0" eaLnBrk="1" hangingPunct="1">
              <a:buFontTx/>
              <a:buNone/>
            </a:pPr>
            <a:r>
              <a:rPr lang="en-US" altLang="en-US" dirty="0" smtClean="0"/>
              <a:t>2 Peter 1:2-8		Adding knowledge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00200" y="2209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altLang="en-US" b="1" dirty="0" smtClean="0"/>
              <a:t>BIBLICAL COMMAND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 autoUpdateAnimBg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IS THERE A WRONG WAY TO STUDY THE BIBLE?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Eisegesis – Read Into</a:t>
            </a:r>
          </a:p>
          <a:p>
            <a:pPr eaLnBrk="1" hangingPunct="1"/>
            <a:r>
              <a:rPr lang="en-US" altLang="en-US" smtClean="0"/>
              <a:t>Exegesis – To Lead Out Of</a:t>
            </a:r>
          </a:p>
          <a:p>
            <a:pPr lvl="1" eaLnBrk="1" hangingPunct="1"/>
            <a:r>
              <a:rPr lang="en-US" altLang="en-US" smtClean="0"/>
              <a:t>Rational</a:t>
            </a:r>
          </a:p>
          <a:p>
            <a:pPr lvl="1" eaLnBrk="1" hangingPunct="1"/>
            <a:r>
              <a:rPr lang="en-US" altLang="en-US" smtClean="0"/>
              <a:t>Revealed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HOW DO YOU STUDY THE BIBLE?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3152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Cover-to-cover</a:t>
            </a:r>
          </a:p>
          <a:p>
            <a:pPr eaLnBrk="1" hangingPunct="1"/>
            <a:r>
              <a:rPr lang="en-US" altLang="en-US" smtClean="0"/>
              <a:t>Only study the New Testment</a:t>
            </a:r>
          </a:p>
          <a:p>
            <a:pPr eaLnBrk="1" hangingPunct="1"/>
            <a:r>
              <a:rPr lang="en-US" altLang="en-US" smtClean="0"/>
              <a:t>Study based on sermons or Bible classes</a:t>
            </a:r>
          </a:p>
          <a:p>
            <a:pPr eaLnBrk="1" hangingPunct="1"/>
            <a:r>
              <a:rPr lang="en-US" altLang="en-US" smtClean="0"/>
              <a:t>Study based on specific areas of interest or need</a:t>
            </a:r>
          </a:p>
          <a:p>
            <a:pPr eaLnBrk="1" hangingPunct="1"/>
            <a:r>
              <a:rPr lang="en-US" altLang="en-US" smtClean="0"/>
              <a:t>Why did God put this in here?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dirty="0" smtClean="0"/>
              <a:t>SONS OF DAVID</a:t>
            </a:r>
            <a:br>
              <a:rPr lang="en-US" altLang="en-US" sz="3200" b="1" dirty="0" smtClean="0"/>
            </a:br>
            <a:r>
              <a:rPr lang="en-US" altLang="en-US" sz="3200" b="1" dirty="0" smtClean="0"/>
              <a:t>2 Sam 3:1-5; 5:13-16; 1 </a:t>
            </a:r>
            <a:r>
              <a:rPr lang="en-US" altLang="en-US" sz="3200" b="1" dirty="0" err="1" smtClean="0"/>
              <a:t>Chron</a:t>
            </a:r>
            <a:r>
              <a:rPr lang="en-US" altLang="en-US" sz="3200" b="1" dirty="0" smtClean="0"/>
              <a:t> 3:1-9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2143125"/>
            <a:ext cx="2057400" cy="41148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altLang="en-US" sz="2800" dirty="0" err="1"/>
              <a:t>Elishama</a:t>
            </a:r>
            <a:endParaRPr lang="en-US" altLang="en-US" sz="2800" dirty="0"/>
          </a:p>
          <a:p>
            <a:pPr marL="0" indent="0" eaLnBrk="1" hangingPunct="1">
              <a:buNone/>
            </a:pPr>
            <a:r>
              <a:rPr lang="en-US" altLang="en-US" sz="2800" dirty="0" err="1" smtClean="0"/>
              <a:t>Eliada</a:t>
            </a:r>
            <a:endParaRPr lang="en-US" altLang="en-US" sz="2800" dirty="0" smtClean="0"/>
          </a:p>
          <a:p>
            <a:pPr marL="0" indent="0" eaLnBrk="1" hangingPunct="1">
              <a:buNone/>
            </a:pPr>
            <a:r>
              <a:rPr lang="en-US" altLang="en-US" sz="2800" dirty="0" err="1" smtClean="0"/>
              <a:t>Eliphelet</a:t>
            </a:r>
            <a:endParaRPr lang="en-US" altLang="en-US" sz="2800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276600" y="2133600"/>
            <a:ext cx="1981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en-US" sz="2800" kern="0" dirty="0" err="1"/>
              <a:t>Shammua</a:t>
            </a:r>
            <a:endParaRPr lang="en-US" altLang="en-US" sz="2800" kern="0" dirty="0"/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/>
              <a:t>Shobab</a:t>
            </a:r>
            <a:endParaRPr lang="en-US" altLang="en-US" sz="2800" kern="0" dirty="0"/>
          </a:p>
          <a:p>
            <a:pPr marL="0" indent="0" eaLnBrk="1" hangingPunct="1">
              <a:buNone/>
              <a:defRPr/>
            </a:pPr>
            <a:r>
              <a:rPr lang="en-US" altLang="en-US" sz="2800" kern="0" dirty="0" smtClean="0"/>
              <a:t>Nathan</a:t>
            </a:r>
            <a:endParaRPr lang="en-US" altLang="en-US" sz="2800" kern="0" dirty="0"/>
          </a:p>
          <a:p>
            <a:pPr marL="0" indent="0" eaLnBrk="1" hangingPunct="1">
              <a:buNone/>
              <a:defRPr/>
            </a:pPr>
            <a:r>
              <a:rPr lang="en-US" altLang="en-US" sz="2800" kern="0" dirty="0" smtClean="0"/>
              <a:t>Solomon</a:t>
            </a:r>
            <a:endParaRPr lang="en-US" altLang="en-US" sz="2800" kern="0" dirty="0"/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Ibhar</a:t>
            </a:r>
            <a:endParaRPr lang="en-US" altLang="en-US" sz="2800" kern="0" dirty="0"/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Elishua</a:t>
            </a:r>
            <a:endParaRPr lang="en-US" altLang="en-US" sz="2800" kern="0" dirty="0"/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Nepheg</a:t>
            </a:r>
            <a:endParaRPr lang="en-US" altLang="en-US" sz="2800" kern="0" dirty="0"/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Japhia</a:t>
            </a:r>
            <a:endParaRPr lang="en-US" altLang="en-US" sz="2800" kern="0" dirty="0"/>
          </a:p>
          <a:p>
            <a:pPr eaLnBrk="1" hangingPunct="1">
              <a:defRPr/>
            </a:pPr>
            <a:endParaRPr lang="en-US" altLang="en-US" sz="2800" kern="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2133600"/>
            <a:ext cx="2362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Amnon</a:t>
            </a:r>
            <a:endParaRPr lang="en-US" altLang="en-US" sz="2800" kern="0" dirty="0" smtClean="0"/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Chileab</a:t>
            </a:r>
            <a:endParaRPr lang="en-US" altLang="en-US" sz="2800" kern="0" dirty="0" smtClean="0"/>
          </a:p>
          <a:p>
            <a:pPr marL="0" indent="0" eaLnBrk="1" hangingPunct="1">
              <a:buNone/>
              <a:defRPr/>
            </a:pPr>
            <a:r>
              <a:rPr lang="en-US" altLang="en-US" sz="2800" kern="0" dirty="0" smtClean="0"/>
              <a:t>Absalom</a:t>
            </a:r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Adonijah</a:t>
            </a:r>
            <a:endParaRPr lang="en-US" altLang="en-US" sz="2800" kern="0" dirty="0" smtClean="0"/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Shephatiah</a:t>
            </a:r>
            <a:endParaRPr lang="en-US" altLang="en-US" sz="2800" kern="0" dirty="0" smtClean="0"/>
          </a:p>
          <a:p>
            <a:pPr marL="0" indent="0" eaLnBrk="1" hangingPunct="1">
              <a:buNone/>
              <a:defRPr/>
            </a:pPr>
            <a:r>
              <a:rPr lang="en-US" altLang="en-US" sz="2800" kern="0" dirty="0" err="1" smtClean="0"/>
              <a:t>Ithream</a:t>
            </a:r>
            <a:endParaRPr lang="en-US" altLang="en-US" sz="2800" kern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MIGHTY MEN OF VALOR</a:t>
            </a:r>
            <a:br>
              <a:rPr lang="en-US" altLang="en-US" sz="3200" b="1" smtClean="0"/>
            </a:br>
            <a:r>
              <a:rPr lang="en-US" altLang="en-US" sz="3200" b="1" smtClean="0"/>
              <a:t>2 Sam 23:8-39; 1 Chron 11:10-47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620000" cy="4114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3 chief men</a:t>
            </a:r>
          </a:p>
          <a:p>
            <a:pPr eaLnBrk="1" hangingPunct="1"/>
            <a:r>
              <a:rPr lang="en-US" altLang="en-US" dirty="0" smtClean="0"/>
              <a:t>3 “Less than chief” Men</a:t>
            </a:r>
          </a:p>
          <a:p>
            <a:pPr eaLnBrk="1" hangingPunct="1"/>
            <a:r>
              <a:rPr lang="en-US" altLang="en-US" dirty="0" smtClean="0"/>
              <a:t>31 Mighty Men</a:t>
            </a: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 smtClean="0"/>
              <a:t>STRANGE BIBLE FACTS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Repetition: 2 Kings 19 and Isaiah 37</a:t>
            </a:r>
          </a:p>
          <a:p>
            <a:pPr eaLnBrk="1" hangingPunct="1"/>
            <a:r>
              <a:rPr lang="en-US" altLang="en-US" smtClean="0"/>
              <a:t>Iron bed 13 ½ ft long 6 ft long (Deut 3:4)</a:t>
            </a:r>
          </a:p>
          <a:p>
            <a:pPr eaLnBrk="1" hangingPunct="1"/>
            <a:r>
              <a:rPr lang="en-US" altLang="en-US" smtClean="0"/>
              <a:t>Man with 12 fingers, 12 toes (2 Sam 21:20)</a:t>
            </a:r>
          </a:p>
          <a:p>
            <a:pPr eaLnBrk="1" hangingPunct="1"/>
            <a:r>
              <a:rPr lang="en-US" altLang="en-US" smtClean="0"/>
              <a:t>Axe head floating in water (2 Ki 6:1-6)</a:t>
            </a:r>
          </a:p>
          <a:p>
            <a:pPr eaLnBrk="1" hangingPunct="1"/>
            <a:r>
              <a:rPr lang="en-US" altLang="en-US" smtClean="0"/>
              <a:t>Longest verse (Est 8:9)</a:t>
            </a:r>
          </a:p>
          <a:p>
            <a:pPr eaLnBrk="1" hangingPunct="1"/>
            <a:r>
              <a:rPr lang="en-US" altLang="en-US" smtClean="0"/>
              <a:t>Shortest verse (John:35)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174</Words>
  <Application>Microsoft Office PowerPoint</Application>
  <PresentationFormat>On-screen Show (4:3)</PresentationFormat>
  <Paragraphs>55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Calibri</vt:lpstr>
      <vt:lpstr>Default Design</vt:lpstr>
      <vt:lpstr>STUDYING THE BIBLE</vt:lpstr>
      <vt:lpstr>WHY SHOULD WE STUDY THE BIBLE?</vt:lpstr>
      <vt:lpstr>IS THERE A WRONG WAY TO STUDY THE BIBLE?</vt:lpstr>
      <vt:lpstr>HOW DO YOU STUDY THE BIBLE?</vt:lpstr>
      <vt:lpstr>SONS OF DAVID 2 Sam 3:1-5; 5:13-16; 1 Chron 3:1-9</vt:lpstr>
      <vt:lpstr>MIGHTY MEN OF VALOR 2 Sam 23:8-39; 1 Chron 11:10-47</vt:lpstr>
      <vt:lpstr>STRANGE BIBLE FACTS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</dc:creator>
  <cp:lastModifiedBy>Bill</cp:lastModifiedBy>
  <cp:revision>29</cp:revision>
  <cp:lastPrinted>2014-08-13T18:13:07Z</cp:lastPrinted>
  <dcterms:created xsi:type="dcterms:W3CDTF">2010-08-27T03:05:41Z</dcterms:created>
  <dcterms:modified xsi:type="dcterms:W3CDTF">2014-08-13T18:14:12Z</dcterms:modified>
</cp:coreProperties>
</file>