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604356"/>
            <a:ext cx="8578734" cy="499594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804863" indent="-347663">
              <a:buFont typeface="Calibri" panose="020F0502020204030204" pitchFamily="34" charset="0"/>
              <a:buChar char="–"/>
              <a:defRPr sz="2800" b="1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2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9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89C6-0EF0-416B-AA32-8C8627C985D8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9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4995949"/>
          </a:xfrm>
        </p:spPr>
        <p:txBody>
          <a:bodyPr>
            <a:normAutofit/>
          </a:bodyPr>
          <a:lstStyle/>
          <a:p>
            <a:r>
              <a:rPr lang="en-US" dirty="0"/>
              <a:t>The Joy of </a:t>
            </a:r>
            <a:r>
              <a:rPr lang="en-US" u="sng" dirty="0"/>
              <a:t>His Son</a:t>
            </a:r>
            <a:r>
              <a:rPr lang="en-US" dirty="0"/>
              <a:t> (</a:t>
            </a:r>
            <a:r>
              <a:rPr lang="en-US" dirty="0" smtClean="0"/>
              <a:t>Matthew </a:t>
            </a:r>
            <a:r>
              <a:rPr lang="en-US" dirty="0"/>
              <a:t>2:10 + 28:8)</a:t>
            </a:r>
          </a:p>
          <a:p>
            <a:pPr lvl="1"/>
            <a:r>
              <a:rPr lang="en-US" dirty="0"/>
              <a:t>The Joy of What Jesus </a:t>
            </a:r>
            <a:r>
              <a:rPr lang="en-US" dirty="0" smtClean="0"/>
              <a:t>Would Do</a:t>
            </a:r>
          </a:p>
          <a:p>
            <a:pPr lvl="2"/>
            <a:r>
              <a:rPr lang="en-US" dirty="0" smtClean="0"/>
              <a:t>Bear </a:t>
            </a:r>
            <a:r>
              <a:rPr lang="en-US" dirty="0"/>
              <a:t>our </a:t>
            </a:r>
            <a:r>
              <a:rPr lang="en-US" dirty="0" err="1"/>
              <a:t>griefs</a:t>
            </a:r>
            <a:r>
              <a:rPr lang="en-US" dirty="0"/>
              <a:t>, wounded for our transgressions (53:4-5)</a:t>
            </a:r>
          </a:p>
          <a:p>
            <a:pPr lvl="2"/>
            <a:r>
              <a:rPr lang="en-US" dirty="0" smtClean="0"/>
              <a:t>Take </a:t>
            </a:r>
            <a:r>
              <a:rPr lang="en-US" dirty="0"/>
              <a:t>upon Himself the iniquity of us all (53:6, 8, 10)</a:t>
            </a:r>
          </a:p>
          <a:p>
            <a:pPr lvl="2"/>
            <a:r>
              <a:rPr lang="en-US" dirty="0"/>
              <a:t>In order to save His people from their sins (Matt. 1:21)</a:t>
            </a:r>
          </a:p>
          <a:p>
            <a:pPr lvl="2"/>
            <a:r>
              <a:rPr lang="en-US" dirty="0" smtClean="0"/>
              <a:t>Conquer </a:t>
            </a:r>
            <a:r>
              <a:rPr lang="en-US" dirty="0"/>
              <a:t>death and works of Satan (Rev. 1:18; 1 Jn. 3:8)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Joy of What Jesus </a:t>
            </a:r>
            <a:r>
              <a:rPr lang="en-US" dirty="0" smtClean="0"/>
              <a:t>Had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6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5253644"/>
          </a:xfrm>
        </p:spPr>
        <p:txBody>
          <a:bodyPr>
            <a:normAutofit/>
          </a:bodyPr>
          <a:lstStyle/>
          <a:p>
            <a:r>
              <a:rPr lang="en-US" dirty="0" smtClean="0"/>
              <a:t>The Joy of </a:t>
            </a:r>
            <a:r>
              <a:rPr lang="en-US" u="sng" dirty="0" smtClean="0"/>
              <a:t>His Son</a:t>
            </a:r>
            <a:r>
              <a:rPr lang="en-US" dirty="0" smtClean="0"/>
              <a:t> </a:t>
            </a:r>
            <a:r>
              <a:rPr lang="en-US" dirty="0"/>
              <a:t>(Matthew </a:t>
            </a:r>
            <a:r>
              <a:rPr lang="en-US" dirty="0" smtClean="0"/>
              <a:t>2:10 + 28:8)</a:t>
            </a:r>
          </a:p>
          <a:p>
            <a:pPr lvl="1"/>
            <a:r>
              <a:rPr lang="en-US" dirty="0" smtClean="0"/>
              <a:t>The Joy of What Jesus Has Done</a:t>
            </a:r>
          </a:p>
          <a:p>
            <a:pPr lvl="2"/>
            <a:r>
              <a:rPr lang="en-US" dirty="0" smtClean="0"/>
              <a:t>Bore </a:t>
            </a:r>
            <a:r>
              <a:rPr lang="en-US" dirty="0"/>
              <a:t>our </a:t>
            </a:r>
            <a:r>
              <a:rPr lang="en-US" dirty="0" err="1"/>
              <a:t>griefs</a:t>
            </a:r>
            <a:r>
              <a:rPr lang="en-US" dirty="0"/>
              <a:t>, </a:t>
            </a:r>
            <a:r>
              <a:rPr lang="en-US" dirty="0" smtClean="0"/>
              <a:t>wounded for our transgressions (53:4-5)</a:t>
            </a:r>
          </a:p>
          <a:p>
            <a:pPr lvl="2"/>
            <a:r>
              <a:rPr lang="en-US" dirty="0" smtClean="0"/>
              <a:t>Took upon </a:t>
            </a:r>
            <a:r>
              <a:rPr lang="en-US" dirty="0"/>
              <a:t>Himself the iniquity of us </a:t>
            </a:r>
            <a:r>
              <a:rPr lang="en-US" dirty="0" smtClean="0"/>
              <a:t>all (</a:t>
            </a:r>
            <a:r>
              <a:rPr lang="en-US" dirty="0"/>
              <a:t>53:6, </a:t>
            </a:r>
            <a:r>
              <a:rPr lang="en-US" dirty="0" smtClean="0"/>
              <a:t>8, 10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Save </a:t>
            </a:r>
            <a:r>
              <a:rPr lang="en-US" dirty="0"/>
              <a:t>His people from their sins (Matt. 1:21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Conquered death and works of Satan (Rev. 1:18; 1 Jn. 3:8)</a:t>
            </a:r>
            <a:endParaRPr lang="en-US" dirty="0"/>
          </a:p>
          <a:p>
            <a:pPr lvl="1"/>
            <a:r>
              <a:rPr lang="en-US" dirty="0" smtClean="0"/>
              <a:t>The Joy of What Jesus Will Do</a:t>
            </a:r>
          </a:p>
          <a:p>
            <a:pPr lvl="2"/>
            <a:r>
              <a:rPr lang="en-US" dirty="0"/>
              <a:t>Aid us in our temptation (Heb. 2:18)</a:t>
            </a:r>
          </a:p>
          <a:p>
            <a:pPr lvl="2"/>
            <a:r>
              <a:rPr lang="en-US" dirty="0" smtClean="0"/>
              <a:t>Intercede on </a:t>
            </a:r>
            <a:r>
              <a:rPr lang="en-US" dirty="0"/>
              <a:t>our behalf (Heb. 7:25; 1 John 2:1)</a:t>
            </a:r>
          </a:p>
          <a:p>
            <a:pPr lvl="2"/>
            <a:r>
              <a:rPr lang="en-US" dirty="0"/>
              <a:t>Grant us access to the Father (Eph. 2:18)</a:t>
            </a:r>
          </a:p>
          <a:p>
            <a:pPr lvl="2"/>
            <a:r>
              <a:rPr lang="en-US" dirty="0" smtClean="0"/>
              <a:t>Ultimately bring </a:t>
            </a:r>
            <a:r>
              <a:rPr lang="en-US" dirty="0"/>
              <a:t>us to God (1 Pet. 3:18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True Joy Is Centered in Jesus (Phil. 3:1; 4:4, 10)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5253644"/>
          </a:xfrm>
        </p:spPr>
        <p:txBody>
          <a:bodyPr>
            <a:normAutofit/>
          </a:bodyPr>
          <a:lstStyle/>
          <a:p>
            <a:r>
              <a:rPr lang="en-US" dirty="0" smtClean="0"/>
              <a:t>The Joy of </a:t>
            </a:r>
            <a:r>
              <a:rPr lang="en-US" u="sng" dirty="0" smtClean="0"/>
              <a:t>His Word</a:t>
            </a:r>
            <a:r>
              <a:rPr lang="en-US" dirty="0" smtClean="0"/>
              <a:t> </a:t>
            </a:r>
            <a:r>
              <a:rPr lang="en-US" dirty="0"/>
              <a:t>(Matthew </a:t>
            </a:r>
            <a:r>
              <a:rPr lang="en-US" dirty="0" smtClean="0"/>
              <a:t>13:20)</a:t>
            </a:r>
          </a:p>
          <a:p>
            <a:pPr marL="682625" lvl="1"/>
            <a:r>
              <a:rPr lang="en-US" sz="2600" dirty="0"/>
              <a:t>The Joy of Its </a:t>
            </a:r>
            <a:r>
              <a:rPr lang="en-US" sz="2600" dirty="0" smtClean="0"/>
              <a:t>News (Rom</a:t>
            </a:r>
            <a:r>
              <a:rPr lang="en-US" sz="2600" dirty="0"/>
              <a:t>. </a:t>
            </a:r>
            <a:r>
              <a:rPr lang="en-US" sz="2600" dirty="0" smtClean="0"/>
              <a:t>10:15; 1 </a:t>
            </a:r>
            <a:r>
              <a:rPr lang="en-US" sz="2600" dirty="0" err="1"/>
              <a:t>Cor</a:t>
            </a:r>
            <a:r>
              <a:rPr lang="en-US" sz="2600" dirty="0"/>
              <a:t> </a:t>
            </a:r>
            <a:r>
              <a:rPr lang="en-US" sz="2600" dirty="0" smtClean="0"/>
              <a:t>15:1-4)</a:t>
            </a:r>
            <a:endParaRPr lang="en-US" sz="2600" dirty="0"/>
          </a:p>
          <a:p>
            <a:pPr marL="682625" lvl="1"/>
            <a:r>
              <a:rPr lang="en-US" sz="2600" dirty="0"/>
              <a:t>The Joy of Its Salvation (Acts </a:t>
            </a:r>
            <a:r>
              <a:rPr lang="en-US" sz="2600" dirty="0" smtClean="0"/>
              <a:t>2:37-41; Ps. 51:12; Ro. 1:16)</a:t>
            </a:r>
          </a:p>
          <a:p>
            <a:pPr marL="682625" lvl="1"/>
            <a:r>
              <a:rPr lang="en-US" sz="2600" dirty="0" smtClean="0"/>
              <a:t>The </a:t>
            </a:r>
            <a:r>
              <a:rPr lang="en-US" sz="2600" dirty="0"/>
              <a:t>Joy of Its Hope (Rom. 15:4; 1 Thess. </a:t>
            </a:r>
            <a:r>
              <a:rPr lang="en-US" sz="2600" dirty="0" smtClean="0"/>
              <a:t>4:13-18)</a:t>
            </a:r>
            <a:endParaRPr lang="en-US" sz="2600" dirty="0"/>
          </a:p>
          <a:p>
            <a:pPr marL="682625" lvl="1"/>
            <a:r>
              <a:rPr lang="en-US" sz="2600" dirty="0"/>
              <a:t>The Joy of Its Stipulations (Tit. </a:t>
            </a:r>
            <a:r>
              <a:rPr lang="en-US" sz="2600" dirty="0" smtClean="0"/>
              <a:t>2:11-14; John 14:23)</a:t>
            </a:r>
            <a:endParaRPr lang="en-US" sz="2600" dirty="0"/>
          </a:p>
          <a:p>
            <a:pPr marL="682625" lvl="1"/>
            <a:r>
              <a:rPr lang="en-US" sz="2600" dirty="0"/>
              <a:t>All True Joy Is </a:t>
            </a:r>
            <a:r>
              <a:rPr lang="en-US" sz="2600" dirty="0" smtClean="0"/>
              <a:t>Known Thru Scripture </a:t>
            </a:r>
            <a:r>
              <a:rPr lang="en-US" sz="2600" dirty="0"/>
              <a:t>(Phil. 1:12, 27; 4:3)</a:t>
            </a:r>
          </a:p>
        </p:txBody>
      </p:sp>
    </p:spTree>
    <p:extLst>
      <p:ext uri="{BB962C8B-B14F-4D97-AF65-F5344CB8AC3E}">
        <p14:creationId xmlns:p14="http://schemas.microsoft.com/office/powerpoint/2010/main" val="41223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5253644"/>
          </a:xfrm>
        </p:spPr>
        <p:txBody>
          <a:bodyPr>
            <a:normAutofit/>
          </a:bodyPr>
          <a:lstStyle/>
          <a:p>
            <a:r>
              <a:rPr lang="en-US" dirty="0" smtClean="0"/>
              <a:t>The Joy of </a:t>
            </a:r>
            <a:r>
              <a:rPr lang="en-US" u="sng" dirty="0" smtClean="0"/>
              <a:t>His </a:t>
            </a:r>
            <a:r>
              <a:rPr lang="en-US" u="sng" dirty="0"/>
              <a:t>Church</a:t>
            </a:r>
            <a:r>
              <a:rPr lang="en-US" dirty="0"/>
              <a:t> (Matthew </a:t>
            </a:r>
            <a:r>
              <a:rPr lang="en-US" dirty="0" smtClean="0"/>
              <a:t>13:44)</a:t>
            </a:r>
          </a:p>
          <a:p>
            <a:pPr marL="682625" lvl="1" indent="-341313"/>
            <a:r>
              <a:rPr lang="en-US" sz="2600" dirty="0"/>
              <a:t>The Joy of Its Value to God (Acts 20:28)</a:t>
            </a:r>
          </a:p>
          <a:p>
            <a:pPr marL="682625" lvl="1" indent="-341313"/>
            <a:r>
              <a:rPr lang="en-US" sz="2600" dirty="0"/>
              <a:t>The Joy of Its Relation to Christ (Eph. 5:23, 22-33)</a:t>
            </a:r>
          </a:p>
          <a:p>
            <a:pPr marL="682625" lvl="1" indent="-341313"/>
            <a:r>
              <a:rPr lang="en-US" sz="2600" dirty="0"/>
              <a:t>The Joy of Its Conformity to Scripture </a:t>
            </a:r>
            <a:r>
              <a:rPr lang="en-US" sz="2400" dirty="0"/>
              <a:t>(Col. 3:17; 1 </a:t>
            </a:r>
            <a:r>
              <a:rPr lang="en-US" sz="2400" dirty="0" smtClean="0"/>
              <a:t>Co. </a:t>
            </a:r>
            <a:r>
              <a:rPr lang="en-US" sz="2400" dirty="0"/>
              <a:t>1:10)</a:t>
            </a:r>
          </a:p>
          <a:p>
            <a:pPr marL="682625" lvl="1" indent="-341313"/>
            <a:r>
              <a:rPr lang="en-US" sz="2600" dirty="0"/>
              <a:t>The Joy of Its Likeness to Family (1 Tim. 3:15; </a:t>
            </a:r>
            <a:r>
              <a:rPr lang="en-US" sz="2600" dirty="0" smtClean="0"/>
              <a:t>5:1-3)</a:t>
            </a:r>
            <a:endParaRPr lang="en-US" sz="2600" dirty="0"/>
          </a:p>
          <a:p>
            <a:pPr marL="682625" lvl="1" indent="-341313"/>
            <a:r>
              <a:rPr lang="en-US" sz="2600" dirty="0"/>
              <a:t>All True Joy Is Found in the Body (Phil. </a:t>
            </a:r>
            <a:r>
              <a:rPr lang="en-US" sz="2600" dirty="0" smtClean="0"/>
              <a:t>1:3-5; </a:t>
            </a:r>
            <a:r>
              <a:rPr lang="en-US" sz="2600" dirty="0"/>
              <a:t>2:2-4; </a:t>
            </a:r>
            <a:r>
              <a:rPr lang="en-US" sz="2600" dirty="0" smtClean="0"/>
              <a:t>4:2-4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71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5253644"/>
          </a:xfrm>
        </p:spPr>
        <p:txBody>
          <a:bodyPr>
            <a:normAutofit/>
          </a:bodyPr>
          <a:lstStyle/>
          <a:p>
            <a:r>
              <a:rPr lang="en-US" dirty="0" smtClean="0"/>
              <a:t>The Joy of </a:t>
            </a:r>
            <a:r>
              <a:rPr lang="en-US" u="sng" dirty="0" smtClean="0"/>
              <a:t>His Reward</a:t>
            </a:r>
            <a:r>
              <a:rPr lang="en-US" dirty="0" smtClean="0"/>
              <a:t> </a:t>
            </a:r>
            <a:r>
              <a:rPr lang="en-US" dirty="0"/>
              <a:t>(Matthew </a:t>
            </a:r>
            <a:r>
              <a:rPr lang="en-US" dirty="0" smtClean="0"/>
              <a:t>25:21, 23)</a:t>
            </a:r>
          </a:p>
          <a:p>
            <a:pPr marL="682625" lvl="1"/>
            <a:r>
              <a:rPr lang="en-US" sz="2600" dirty="0" smtClean="0"/>
              <a:t>The </a:t>
            </a:r>
            <a:r>
              <a:rPr lang="en-US" sz="2600" dirty="0"/>
              <a:t>Joy of Goodness (2 Thess. 1:11; Gal. 5:22)</a:t>
            </a:r>
          </a:p>
          <a:p>
            <a:pPr marL="682625" lvl="1"/>
            <a:r>
              <a:rPr lang="en-US" sz="2600" dirty="0"/>
              <a:t>The Joy of Faithfulness (1 Pet. 1:5-9; 2 </a:t>
            </a:r>
            <a:r>
              <a:rPr lang="en-US" sz="2600" dirty="0" smtClean="0"/>
              <a:t>Jn. </a:t>
            </a:r>
            <a:r>
              <a:rPr lang="en-US" sz="2600" dirty="0"/>
              <a:t>4; 3 </a:t>
            </a:r>
            <a:r>
              <a:rPr lang="en-US" sz="2600" dirty="0" smtClean="0"/>
              <a:t>Jn. </a:t>
            </a:r>
            <a:r>
              <a:rPr lang="en-US" sz="2600" dirty="0"/>
              <a:t>3-4)</a:t>
            </a:r>
          </a:p>
          <a:p>
            <a:pPr marL="682625" lvl="1"/>
            <a:r>
              <a:rPr lang="en-US" sz="2600" dirty="0"/>
              <a:t>The Joy of Serving (Phil. 2:17-18; 2 Cor. 12:15)</a:t>
            </a:r>
          </a:p>
          <a:p>
            <a:pPr marL="682625" lvl="1"/>
            <a:r>
              <a:rPr lang="en-US" sz="2600" dirty="0" smtClean="0"/>
              <a:t>All </a:t>
            </a:r>
            <a:r>
              <a:rPr lang="en-US" sz="2600" dirty="0"/>
              <a:t>True Joy Is Focused on Reaching Heaven (Phil. 3:20-21)</a:t>
            </a:r>
          </a:p>
        </p:txBody>
      </p:sp>
    </p:spTree>
    <p:extLst>
      <p:ext uri="{BB962C8B-B14F-4D97-AF65-F5344CB8AC3E}">
        <p14:creationId xmlns:p14="http://schemas.microsoft.com/office/powerpoint/2010/main" val="712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5253644"/>
          </a:xfrm>
        </p:spPr>
        <p:txBody>
          <a:bodyPr>
            <a:normAutofit/>
          </a:bodyPr>
          <a:lstStyle/>
          <a:p>
            <a:r>
              <a:rPr lang="en-US" dirty="0" smtClean="0"/>
              <a:t>The Joy of His Son </a:t>
            </a:r>
            <a:r>
              <a:rPr lang="en-US" b="0" dirty="0" smtClean="0"/>
              <a:t>(Matthew 2:10 + 28:8)</a:t>
            </a:r>
          </a:p>
          <a:p>
            <a:r>
              <a:rPr lang="en-US" dirty="0" smtClean="0"/>
              <a:t>The Joy of His Word </a:t>
            </a:r>
            <a:r>
              <a:rPr lang="en-US" b="0" dirty="0" smtClean="0"/>
              <a:t>(Matthew 13:20)</a:t>
            </a:r>
          </a:p>
          <a:p>
            <a:r>
              <a:rPr lang="en-US" dirty="0" smtClean="0"/>
              <a:t>The Joy of His Church </a:t>
            </a:r>
            <a:r>
              <a:rPr lang="en-US" b="0" dirty="0" smtClean="0"/>
              <a:t>(Matthew 13:44)</a:t>
            </a:r>
          </a:p>
          <a:p>
            <a:r>
              <a:rPr lang="en-US" dirty="0" smtClean="0"/>
              <a:t>The Joy of His Reward </a:t>
            </a:r>
            <a:r>
              <a:rPr lang="en-US" b="0" dirty="0" smtClean="0"/>
              <a:t>(Matthew 25:21, 23)</a:t>
            </a:r>
          </a:p>
        </p:txBody>
      </p:sp>
    </p:spTree>
    <p:extLst>
      <p:ext uri="{BB962C8B-B14F-4D97-AF65-F5344CB8AC3E}">
        <p14:creationId xmlns:p14="http://schemas.microsoft.com/office/powerpoint/2010/main" val="16833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499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11</cp:revision>
  <dcterms:created xsi:type="dcterms:W3CDTF">2014-05-15T21:22:21Z</dcterms:created>
  <dcterms:modified xsi:type="dcterms:W3CDTF">2014-05-18T11:33:52Z</dcterms:modified>
</cp:coreProperties>
</file>