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86410"/>
  </p:normalViewPr>
  <p:slideViewPr>
    <p:cSldViewPr snapToGrid="0">
      <p:cViewPr varScale="1">
        <p:scale>
          <a:sx n="72" d="100"/>
          <a:sy n="72" d="100"/>
        </p:scale>
        <p:origin x="-126" y="-6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72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44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41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7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7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67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5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54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6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47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5680-A35F-4EC5-82F1-BBD03210D4A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0F0BA-13C3-4A9A-91C5-061B6D007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0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35000" y="787400"/>
            <a:ext cx="28702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 - John 1:1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- Isaiah 7:14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Matthew 1:23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- John 5:17-18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- John 10:30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Philippians 2:5-8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- Colossians 1:15-17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Hebrews 1:2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John 14:10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John 5:19-23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John 17:1-5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- 1 Timothy 1:10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- John 3:13-15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- Jude 4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- 1 John 5:7-8</a:t>
            </a:r>
          </a:p>
          <a:p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- Colossians 2:9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9100" y="88900"/>
            <a:ext cx="11658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Key Scriptures </a:t>
            </a:r>
            <a:r>
              <a:rPr lang="en-US" sz="3200" smtClean="0">
                <a:solidFill>
                  <a:schemeClr val="bg1"/>
                </a:solidFill>
              </a:rPr>
              <a:t>– </a:t>
            </a:r>
            <a:r>
              <a:rPr lang="en-US" sz="3200" smtClean="0">
                <a:solidFill>
                  <a:schemeClr val="bg1"/>
                </a:solidFill>
              </a:rPr>
              <a:t>Jehovah’s </a:t>
            </a:r>
            <a:r>
              <a:rPr lang="en-US" sz="3200" dirty="0" smtClean="0">
                <a:solidFill>
                  <a:schemeClr val="bg1"/>
                </a:solidFill>
              </a:rPr>
              <a:t>Witness Study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08549" y="791863"/>
            <a:ext cx="324153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Ephesians 4:4-6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Matthew 28:19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John 15:26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Acts 1:4-5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2 Peter 1:21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John 16:7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2 Corinthians 3:17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Romans 8:9-11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1 Peter 1:2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John 6:51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Luke 23:46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Ecclesiastes 12:7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Mark 12:27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Luke 16:19-31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Zechariah 12:1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1 John 3:4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224617" y="787400"/>
            <a:ext cx="26797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Matthew 18:3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1 Corinthians 5:5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Matthew 24:35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Hebrews 1:10-12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2 Peter 3:7-12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John 14:6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Matt 18:9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Luke 12:5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James 3:6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chemeClr val="bg1"/>
                </a:solidFill>
              </a:rPr>
              <a:t>Acts 2:17</a:t>
            </a:r>
          </a:p>
          <a:p>
            <a:pPr marL="342900" indent="-342900">
              <a:buFontTx/>
              <a:buChar char="-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28100" y="813375"/>
            <a:ext cx="26797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  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0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134</Words>
  <Application>Microsoft Office PowerPoint</Application>
  <PresentationFormat>Custom</PresentationFormat>
  <Paragraphs>68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operator</dc:creator>
  <cp:lastModifiedBy>Cindy Nelson</cp:lastModifiedBy>
  <cp:revision>7</cp:revision>
  <dcterms:created xsi:type="dcterms:W3CDTF">2014-03-26T23:40:10Z</dcterms:created>
  <dcterms:modified xsi:type="dcterms:W3CDTF">2014-03-31T16:04:56Z</dcterms:modified>
</cp:coreProperties>
</file>