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72" r:id="rId9"/>
    <p:sldId id="273" r:id="rId10"/>
    <p:sldId id="274" r:id="rId11"/>
    <p:sldId id="275" r:id="rId12"/>
    <p:sldId id="277" r:id="rId13"/>
    <p:sldId id="262" r:id="rId14"/>
    <p:sldId id="263" r:id="rId15"/>
    <p:sldId id="264" r:id="rId16"/>
    <p:sldId id="265" r:id="rId17"/>
    <p:sldId id="266" r:id="rId18"/>
    <p:sldId id="268" r:id="rId19"/>
    <p:sldId id="267" r:id="rId20"/>
    <p:sldId id="269" r:id="rId21"/>
    <p:sldId id="270" r:id="rId22"/>
    <p:sldId id="271" r:id="rId23"/>
    <p:sldId id="278" r:id="rId24"/>
    <p:sldId id="279" r:id="rId25"/>
    <p:sldId id="280" r:id="rId26"/>
    <p:sldId id="281" r:id="rId27"/>
    <p:sldId id="282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DEF755-C821-48AE-B4B0-441BA4F5FEAE}" type="datetimeFigureOut">
              <a:rPr lang="en-US" smtClean="0"/>
              <a:pPr/>
              <a:t>10/26/2013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F5E3DA-A0C9-4FBD-88B6-FBC8CE3A4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279829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Narrow Gate    </a:t>
            </a:r>
          </a:p>
          <a:p>
            <a:r>
              <a:rPr lang="en-US" sz="4000" dirty="0" smtClean="0"/>
              <a:t>     </a:t>
            </a:r>
            <a:endParaRPr lang="en-US" sz="4000" dirty="0"/>
          </a:p>
        </p:txBody>
      </p:sp>
      <p:pic>
        <p:nvPicPr>
          <p:cNvPr id="5" name="Picture 4" descr="gat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200400"/>
            <a:ext cx="26670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1. Begin with prayer. Frame your mind with trust.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2. Define your decision. Moral or non- moral. 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dirty="0" smtClean="0">
                <a:solidFill>
                  <a:srgbClr val="FFFF00"/>
                </a:solidFill>
              </a:rPr>
              <a:t>Remember Psalm 119: 105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3. Be ready to accept and obey God’s answer.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Look at </a:t>
            </a:r>
            <a:r>
              <a:rPr lang="en-US" sz="2400" dirty="0" smtClean="0">
                <a:solidFill>
                  <a:srgbClr val="FFFF00"/>
                </a:solidFill>
              </a:rPr>
              <a:t>Proverbs 3: 5-6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4. Exercise faith.  </a:t>
            </a:r>
            <a:r>
              <a:rPr lang="en-US" sz="2400" dirty="0" smtClean="0">
                <a:solidFill>
                  <a:srgbClr val="FFFF00"/>
                </a:solidFill>
              </a:rPr>
              <a:t>Hebrews 11: 6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5. Seek concrete direction.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6. Obtain counsel.   </a:t>
            </a:r>
            <a:r>
              <a:rPr lang="en-US" sz="2400" dirty="0" smtClean="0">
                <a:solidFill>
                  <a:srgbClr val="FFFF00"/>
                </a:solidFill>
              </a:rPr>
              <a:t>Proverbs 15:22</a:t>
            </a:r>
          </a:p>
          <a:p>
            <a:pPr marL="651510" indent="-51435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7. Choose your spiritual priorities.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Spiritual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1. Attend every time the doors are open.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2. Make 9:00 AM Bible class a priority. 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3. Read and study your Bible everyday.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4. Make your prayer life rich.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5. Choose spiritually minded friends.</a:t>
            </a: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6. Commit yourself in service to others.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Deciding on the right kind of fruit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Galatians 5: 22 – 23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Concentrate on these qualities along the </a:t>
            </a:r>
            <a:r>
              <a:rPr lang="en-US" sz="2400" b="1" dirty="0" smtClean="0">
                <a:solidFill>
                  <a:schemeClr val="bg1"/>
                </a:solidFill>
              </a:rPr>
              <a:t>difficult way.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Love                                  Goodness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Joy                                     Faithfulness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Peace                                 Gentleness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Longsuffering                  Self – control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Kindness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                                               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3" descr="grap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3800" y="4572000"/>
            <a:ext cx="16002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could be difficult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“ Difficult” is from the Greek word </a:t>
            </a:r>
            <a:r>
              <a:rPr lang="en-US" dirty="0" err="1" smtClean="0">
                <a:solidFill>
                  <a:schemeClr val="bg1"/>
                </a:solidFill>
              </a:rPr>
              <a:t>thlibo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Which means : “To press (as grapes),press hard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upon; a compressed way; narrow straitened,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contracted”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                         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grapepre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581400"/>
            <a:ext cx="34290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to would be followers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4000" dirty="0" smtClean="0"/>
              <a:t>Jesus addresses “following Him”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smtClean="0"/>
              <a:t>        </a:t>
            </a:r>
            <a:r>
              <a:rPr lang="en-US" sz="4000" smtClean="0">
                <a:solidFill>
                  <a:schemeClr val="bg1"/>
                </a:solidFill>
              </a:rPr>
              <a:t>Look </a:t>
            </a:r>
            <a:r>
              <a:rPr lang="en-US" sz="4000" dirty="0" smtClean="0">
                <a:solidFill>
                  <a:schemeClr val="bg1"/>
                </a:solidFill>
              </a:rPr>
              <a:t>at  Luke 9: 57- 62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God’s Kingdom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“ But seek first the Kingdom of God, and His righteousness, and all these things will be added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to you”.     </a:t>
            </a:r>
            <a:r>
              <a:rPr lang="en-US" sz="4000" dirty="0" smtClean="0">
                <a:solidFill>
                  <a:srgbClr val="FFFF00"/>
                </a:solidFill>
              </a:rPr>
              <a:t>Matthew 6: 33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examples of the hard 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Luke 14:26 – desiring something less than something else.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If company comes in town, what do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you do on Sunday and Wednesday?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If you are out of town , do you seek to worship in spirit and in truth?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Bearing the cross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Luke 14: 27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“whoever does not bear his cross and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come after Me cannot be My disciple.”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                         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fuller\AppData\Local\Microsoft\Windows\Temporary Internet Files\Content.IE5\S01YI96V\MP90044912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657600"/>
            <a:ext cx="19812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Bearing the cross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Deny yourself- give up anything that would hinder us from following God and His will.</a:t>
            </a:r>
          </a:p>
          <a:p>
            <a:pP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Matthew 6: 19-24, Romans 12:1,2  :   2 Cor. 5:14,15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Giving your whole self to God-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Romans 6:13, Philippians 3: 8- 10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                        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/>
          <a:lstStyle/>
          <a:p>
            <a:r>
              <a:rPr lang="en-US" dirty="0" smtClean="0"/>
              <a:t>Count the cost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Luke 14: 28 -30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There could be hardship &amp; challenges.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Your relationships might need to change.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But your reward is great !!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Users\fuller\AppData\Local\Microsoft\Windows\Temporary Internet Files\Content.IE5\CC5HDW2F\MC90038417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143000"/>
            <a:ext cx="1010412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7: 13,14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 Enter by the narrow gate; for wide is the gate</a:t>
            </a:r>
          </a:p>
          <a:p>
            <a:pPr>
              <a:buNone/>
            </a:pPr>
            <a:r>
              <a:rPr lang="en-US" dirty="0" smtClean="0"/>
              <a:t>    and broad is the way that leads to destruction, and there are many who go in by it.</a:t>
            </a:r>
          </a:p>
          <a:p>
            <a:pPr>
              <a:buNone/>
            </a:pPr>
            <a:r>
              <a:rPr lang="en-US" dirty="0" smtClean="0"/>
              <a:t>   Because narrow is the gate and difficult is the</a:t>
            </a:r>
          </a:p>
          <a:p>
            <a:pPr>
              <a:buNone/>
            </a:pPr>
            <a:r>
              <a:rPr lang="en-US" dirty="0" smtClean="0"/>
              <a:t>   way that leads to life, and there are few who find it.”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smtClean="0">
                <a:solidFill>
                  <a:schemeClr val="bg1"/>
                </a:solidFill>
              </a:rPr>
              <a:t>Palm Beach Lakes Bible study, Oct 27th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Jesus does not just want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John  6: 25-66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Jesus does not just want numbers, He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wants disciples.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Jesus purchased the church with His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blood.   </a:t>
            </a:r>
            <a:r>
              <a:rPr lang="en-US" sz="3600" dirty="0" smtClean="0">
                <a:solidFill>
                  <a:srgbClr val="FFFF00"/>
                </a:solidFill>
              </a:rPr>
              <a:t>Acts 20: 28</a:t>
            </a:r>
          </a:p>
          <a:p>
            <a:pPr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Dragnet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Matthew 13: 47, 48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.. The kingdom of heaven is like a dragnet…..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                  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 descr="dragne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3429000"/>
            <a:ext cx="41148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Focused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Keep your heart and mind focused on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Jesus Christ. He is the author of our salvation.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Colossians 3: 2 </a:t>
            </a:r>
            <a:r>
              <a:rPr lang="en-US" b="1" dirty="0" smtClean="0">
                <a:solidFill>
                  <a:schemeClr val="bg1"/>
                </a:solidFill>
              </a:rPr>
              <a:t>  -    things above.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Psalm 1: 1-6        </a:t>
            </a:r>
            <a:r>
              <a:rPr lang="en-US" b="1" dirty="0" smtClean="0">
                <a:solidFill>
                  <a:schemeClr val="bg1"/>
                </a:solidFill>
              </a:rPr>
              <a:t>-    meditating day and night.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2 Timothy 2:15   </a:t>
            </a:r>
            <a:r>
              <a:rPr lang="en-US" b="1" dirty="0" smtClean="0">
                <a:solidFill>
                  <a:schemeClr val="bg1"/>
                </a:solidFill>
              </a:rPr>
              <a:t>-    present yourself to God.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1 Peter 3:17 </a:t>
            </a:r>
            <a:r>
              <a:rPr lang="en-US" b="1" dirty="0" smtClean="0">
                <a:solidFill>
                  <a:schemeClr val="bg1"/>
                </a:solidFill>
              </a:rPr>
              <a:t>        -    suffering for doing good.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</a:rPr>
              <a:t>Proverbs 2: 2-5</a:t>
            </a:r>
            <a:r>
              <a:rPr lang="en-US" b="1" dirty="0" smtClean="0">
                <a:solidFill>
                  <a:schemeClr val="bg1"/>
                </a:solidFill>
              </a:rPr>
              <a:t>   -    attentive to wisdom.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The wide gate and the broad way 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in perspective of false teaching. </a:t>
            </a:r>
          </a:p>
          <a:p>
            <a:pPr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            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" name="Picture 3" descr="road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3276600"/>
            <a:ext cx="41148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Taking another look at </a:t>
            </a:r>
            <a:br>
              <a:rPr lang="en-US" dirty="0" smtClean="0"/>
            </a:br>
            <a:r>
              <a:rPr lang="en-US" dirty="0" smtClean="0"/>
              <a:t>Matthew chapter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Matthew 7 : 15 – 27  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False prophets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Good and bad fruit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The will of My Father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The wise man built his house upon a rock.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of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Singing -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Ephesians 5:19, Colossians 3:16,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      Hebrews 2:12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The Lord’s Supper – </a:t>
            </a:r>
            <a:r>
              <a:rPr lang="en-US" dirty="0" smtClean="0">
                <a:solidFill>
                  <a:srgbClr val="FFFF00"/>
                </a:solidFill>
              </a:rPr>
              <a:t>Acts 20: 7,  1 Cor. 11:20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Is God specific on how He wants to be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worshiped?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1. True worship –  </a:t>
            </a:r>
            <a:r>
              <a:rPr lang="en-US" sz="3200" dirty="0" smtClean="0">
                <a:solidFill>
                  <a:srgbClr val="FFFF00"/>
                </a:solidFill>
              </a:rPr>
              <a:t>John 4:24</a:t>
            </a:r>
          </a:p>
          <a:p>
            <a:pPr marL="651510" indent="-514350">
              <a:buNone/>
            </a:pPr>
            <a:endParaRPr lang="en-US" sz="3200" dirty="0" smtClean="0">
              <a:solidFill>
                <a:srgbClr val="FFFF00"/>
              </a:solidFill>
            </a:endParaRPr>
          </a:p>
          <a:p>
            <a:pPr marL="651510" indent="-51435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2.  Vain worship -  </a:t>
            </a:r>
            <a:r>
              <a:rPr lang="en-US" sz="3200" smtClean="0">
                <a:solidFill>
                  <a:srgbClr val="FFFF00"/>
                </a:solidFill>
              </a:rPr>
              <a:t>Matthew </a:t>
            </a:r>
            <a:r>
              <a:rPr lang="en-US" sz="3200" smtClean="0">
                <a:solidFill>
                  <a:srgbClr val="FFFF00"/>
                </a:solidFill>
              </a:rPr>
              <a:t>15:9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The concept of there is only </a:t>
            </a:r>
            <a:r>
              <a:rPr lang="en-US" sz="3200" b="1" dirty="0" smtClean="0">
                <a:solidFill>
                  <a:schemeClr val="bg1"/>
                </a:solidFill>
              </a:rPr>
              <a:t>one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church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may be foreign to many people.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Ephesians 3: 21, Matt. 16:18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Ephesians 4: 4- 6   </a:t>
            </a:r>
            <a:r>
              <a:rPr lang="en-US" sz="3200" dirty="0" smtClean="0">
                <a:solidFill>
                  <a:schemeClr val="bg1"/>
                </a:solidFill>
              </a:rPr>
              <a:t>-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List of  “ones”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Ephesians 5: 23 </a:t>
            </a:r>
            <a:r>
              <a:rPr lang="en-US" sz="3200" dirty="0" smtClean="0">
                <a:solidFill>
                  <a:schemeClr val="bg1"/>
                </a:solidFill>
              </a:rPr>
              <a:t>–     Christ is the head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Psalm 127:1</a:t>
            </a:r>
            <a:r>
              <a:rPr lang="en-US" sz="3200" dirty="0" smtClean="0">
                <a:solidFill>
                  <a:schemeClr val="bg1"/>
                </a:solidFill>
              </a:rPr>
              <a:t>       -      Building in vain</a:t>
            </a:r>
          </a:p>
          <a:p>
            <a:pPr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the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Worship is not for our entertainment.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It is erroneous to think that we attend worship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to “get something out of worship”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Hebrews 13: 15  </a:t>
            </a:r>
            <a:r>
              <a:rPr lang="en-US" dirty="0" smtClean="0">
                <a:solidFill>
                  <a:schemeClr val="bg1"/>
                </a:solidFill>
              </a:rPr>
              <a:t>-  sacrifice of praise.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Galatians 1:10  </a:t>
            </a:r>
            <a:r>
              <a:rPr lang="en-US" dirty="0" smtClean="0">
                <a:solidFill>
                  <a:schemeClr val="bg1"/>
                </a:solidFill>
              </a:rPr>
              <a:t>-  do I seek to please men?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all have choices</a:t>
            </a:r>
            <a:endParaRPr lang="en-US" dirty="0"/>
          </a:p>
        </p:txBody>
      </p:sp>
      <p:pic>
        <p:nvPicPr>
          <p:cNvPr id="6" name="Content Placeholder 5" descr="road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7000" y="1979612"/>
            <a:ext cx="6350000" cy="3949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sz="4000" b="1" dirty="0" smtClean="0">
                <a:solidFill>
                  <a:schemeClr val="bg1"/>
                </a:solidFill>
              </a:rPr>
              <a:t>Those that have children at home, what choices are you giving them?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              </a:t>
            </a:r>
            <a:endParaRPr lang="en-US" sz="4000" b="1" dirty="0">
              <a:solidFill>
                <a:srgbClr val="FFFF00"/>
              </a:solidFill>
            </a:endParaRPr>
          </a:p>
        </p:txBody>
      </p:sp>
      <p:pic>
        <p:nvPicPr>
          <p:cNvPr id="4" name="Picture 3" descr="childre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733800"/>
            <a:ext cx="34290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Hey teens &amp; young adults,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what choices are you making?</a:t>
            </a:r>
          </a:p>
          <a:p>
            <a:pPr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     </a:t>
            </a:r>
          </a:p>
        </p:txBody>
      </p:sp>
      <p:pic>
        <p:nvPicPr>
          <p:cNvPr id="5" name="Picture 4" descr="teen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276600"/>
            <a:ext cx="40386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  <a:r>
              <a:rPr lang="en-US" sz="4000" dirty="0" smtClean="0">
                <a:solidFill>
                  <a:schemeClr val="bg1"/>
                </a:solidFill>
              </a:rPr>
              <a:t>What about the rest of us?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What choices are we making? 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What road are we taking?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             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" name="Picture 3" descr="biblestud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3810000"/>
            <a:ext cx="4038600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Quotes on decision making :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“ a good decision is based on knowledge and not on numbers”.  - </a:t>
            </a:r>
            <a:r>
              <a:rPr lang="en-US" sz="2400" dirty="0" smtClean="0">
                <a:solidFill>
                  <a:srgbClr val="FFFF00"/>
                </a:solidFill>
              </a:rPr>
              <a:t>Plato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“nothing is more difficult, and therefore more precious than to be able to decide”.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       - </a:t>
            </a:r>
            <a:r>
              <a:rPr lang="en-US" sz="2400" dirty="0" smtClean="0">
                <a:solidFill>
                  <a:srgbClr val="FFFF00"/>
                </a:solidFill>
              </a:rPr>
              <a:t>Napoleon 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“ in a moment of decision, the best thing you can do is the right thing you can do”.</a:t>
            </a:r>
          </a:p>
          <a:p>
            <a:pPr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            -  </a:t>
            </a:r>
            <a:r>
              <a:rPr lang="en-US" sz="2400" dirty="0" smtClean="0">
                <a:solidFill>
                  <a:srgbClr val="FFFF00"/>
                </a:solidFill>
              </a:rPr>
              <a:t>Theodore Roosevelt </a:t>
            </a:r>
          </a:p>
          <a:p>
            <a:pPr>
              <a:buNone/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Help at making good choices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from the book of Proverbs.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Proverbs  14: 12    </a:t>
            </a:r>
            <a:r>
              <a:rPr lang="en-US" dirty="0" smtClean="0">
                <a:solidFill>
                  <a:schemeClr val="bg1"/>
                </a:solidFill>
              </a:rPr>
              <a:t>the way that seems right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Proverbs 16: 3        </a:t>
            </a:r>
            <a:r>
              <a:rPr lang="en-US" dirty="0" smtClean="0">
                <a:solidFill>
                  <a:schemeClr val="bg1"/>
                </a:solidFill>
              </a:rPr>
              <a:t>success with God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Proverbs   16:9       </a:t>
            </a:r>
            <a:r>
              <a:rPr lang="en-US" dirty="0" smtClean="0">
                <a:solidFill>
                  <a:schemeClr val="bg1"/>
                </a:solidFill>
              </a:rPr>
              <a:t>let the Lord establish your way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Proverbs   19:21     </a:t>
            </a:r>
            <a:r>
              <a:rPr lang="en-US" dirty="0" smtClean="0">
                <a:solidFill>
                  <a:schemeClr val="bg1"/>
                </a:solidFill>
              </a:rPr>
              <a:t>the Lord has a purpose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Other instruction on making good choices.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Deuteronomy   31: 6    </a:t>
            </a:r>
            <a:r>
              <a:rPr lang="en-US" dirty="0" smtClean="0">
                <a:solidFill>
                  <a:schemeClr val="bg1"/>
                </a:solidFill>
              </a:rPr>
              <a:t>God will not leave us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Jeremiah            29:11   </a:t>
            </a:r>
            <a:r>
              <a:rPr lang="en-US" dirty="0" smtClean="0">
                <a:solidFill>
                  <a:schemeClr val="bg1"/>
                </a:solidFill>
              </a:rPr>
              <a:t>hope and a future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Ephesians          4: 32   </a:t>
            </a:r>
            <a:r>
              <a:rPr lang="en-US" dirty="0" smtClean="0">
                <a:solidFill>
                  <a:schemeClr val="bg1"/>
                </a:solidFill>
              </a:rPr>
              <a:t>forgiving others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Philippians        4: 13   </a:t>
            </a:r>
            <a:r>
              <a:rPr lang="en-US" dirty="0" smtClean="0">
                <a:solidFill>
                  <a:schemeClr val="bg1"/>
                </a:solidFill>
              </a:rPr>
              <a:t>Christ strengthens us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335</TotalTime>
  <Words>1009</Words>
  <Application>Microsoft Office PowerPoint</Application>
  <PresentationFormat>On-screen Show (4:3)</PresentationFormat>
  <Paragraphs>163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Apex</vt:lpstr>
      <vt:lpstr>     </vt:lpstr>
      <vt:lpstr>Matthew 7: 13,14</vt:lpstr>
      <vt:lpstr>We all have choices</vt:lpstr>
      <vt:lpstr>Slide 4</vt:lpstr>
      <vt:lpstr>Slide 5</vt:lpstr>
      <vt:lpstr>Choices</vt:lpstr>
      <vt:lpstr>Choices</vt:lpstr>
      <vt:lpstr>Choices</vt:lpstr>
      <vt:lpstr>Choices</vt:lpstr>
      <vt:lpstr>Decision Making Steps</vt:lpstr>
      <vt:lpstr>Setting Spiritual Priorities</vt:lpstr>
      <vt:lpstr>Deciding on the right kind of fruit</vt:lpstr>
      <vt:lpstr>The way could be difficult</vt:lpstr>
      <vt:lpstr>Advice to would be followers</vt:lpstr>
      <vt:lpstr>Putting God’s Kingdom First</vt:lpstr>
      <vt:lpstr>More examples of the hard road</vt:lpstr>
      <vt:lpstr>Bearing the cross</vt:lpstr>
      <vt:lpstr>Bearing the cross</vt:lpstr>
      <vt:lpstr>Count the cost </vt:lpstr>
      <vt:lpstr>Jesus does not just want numbers</vt:lpstr>
      <vt:lpstr>The Dragnet</vt:lpstr>
      <vt:lpstr>Staying Focused</vt:lpstr>
      <vt:lpstr>A Different Perspective</vt:lpstr>
      <vt:lpstr>Taking another look at  Matthew chapter 7</vt:lpstr>
      <vt:lpstr>Acts of worship</vt:lpstr>
      <vt:lpstr>Types of worship</vt:lpstr>
      <vt:lpstr>One church</vt:lpstr>
      <vt:lpstr>Who is the audience?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fuller</dc:creator>
  <cp:lastModifiedBy>fuller</cp:lastModifiedBy>
  <cp:revision>42</cp:revision>
  <dcterms:created xsi:type="dcterms:W3CDTF">2013-10-17T20:54:31Z</dcterms:created>
  <dcterms:modified xsi:type="dcterms:W3CDTF">2013-10-26T12:33:04Z</dcterms:modified>
</cp:coreProperties>
</file>