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50" y="-8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DC1C6-A533-47CB-9D45-8FFED39DCF6B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816A2-5DF8-4450-8974-027E3F330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Cannot Keep a Secret from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God: Omnipotent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Nothing too difficult. Jer. 32:17, 27</a:t>
            </a:r>
          </a:p>
          <a:p>
            <a:r>
              <a:rPr lang="en-US" dirty="0" smtClean="0"/>
              <a:t>Seen in creation, crossing of Red Sea, resurrection, etc.</a:t>
            </a:r>
          </a:p>
          <a:p>
            <a:r>
              <a:rPr lang="en-US" dirty="0" smtClean="0"/>
              <a:t>Also seen in His judgments against sin and sinners.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God: Omniscient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Psalm 139:1-12</a:t>
            </a:r>
          </a:p>
          <a:p>
            <a:pPr lvl="1"/>
            <a:r>
              <a:rPr lang="en-US" dirty="0" smtClean="0"/>
              <a:t>Comforting for the faithful, but not for the wicked.</a:t>
            </a:r>
          </a:p>
          <a:p>
            <a:r>
              <a:rPr lang="en-US" dirty="0" smtClean="0"/>
              <a:t>God does see. Ezek. 8:12</a:t>
            </a:r>
          </a:p>
          <a:p>
            <a:r>
              <a:rPr lang="en-US" dirty="0" smtClean="0"/>
              <a:t>Hairs of our head are numbered. Luke 12:7</a:t>
            </a:r>
          </a:p>
          <a:p>
            <a:r>
              <a:rPr lang="en-US" dirty="0" smtClean="0"/>
              <a:t>Knows men’s hearts. 1 Sam. 16:7; 1 Kings 8:39</a:t>
            </a:r>
          </a:p>
          <a:p>
            <a:r>
              <a:rPr lang="en-US" dirty="0" smtClean="0"/>
              <a:t>Seen in Jesus. Matt. 9:3,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God: Hates and Punishes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beginning.</a:t>
            </a:r>
          </a:p>
          <a:p>
            <a:r>
              <a:rPr lang="en-US" dirty="0" smtClean="0"/>
              <a:t>Days of Noah. Gen. 6:5-7</a:t>
            </a:r>
          </a:p>
          <a:p>
            <a:r>
              <a:rPr lang="en-US" dirty="0" smtClean="0"/>
              <a:t>Wrath; cannot enter kingdom of heaven. Rom. 1:18; 1 Cor. 6:9, 10; Gal. 5:19-21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God: Even Secret Sins Will Be Punished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9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Your sin will find you out. Num. 32:23</a:t>
            </a:r>
          </a:p>
          <a:p>
            <a:r>
              <a:rPr lang="en-US" dirty="0" smtClean="0"/>
              <a:t>Secrets revealed in judgment. Eccles. 12:13, 14; Rom. 2:16</a:t>
            </a:r>
          </a:p>
          <a:p>
            <a:r>
              <a:rPr lang="en-US" dirty="0" smtClean="0"/>
              <a:t>God is not mocked. Gal. 6:7, 8</a:t>
            </a:r>
          </a:p>
          <a:p>
            <a:r>
              <a:rPr lang="en-US" dirty="0" smtClean="0"/>
              <a:t>We can’t “get </a:t>
            </a:r>
            <a:r>
              <a:rPr lang="en-US" smtClean="0"/>
              <a:t>away with it</a:t>
            </a:r>
            <a:r>
              <a:rPr lang="en-US" dirty="0" smtClean="0"/>
              <a:t>” forever.</a:t>
            </a:r>
          </a:p>
          <a:p>
            <a:r>
              <a:rPr lang="en-US" dirty="0" smtClean="0"/>
              <a:t>Others can’t keep getting away with it.</a:t>
            </a:r>
          </a:p>
          <a:p>
            <a:r>
              <a:rPr lang="en-US" dirty="0" smtClean="0"/>
              <a:t>All secrets will be revealed. Luke 12:1-3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Often Revealed in This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9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Cain and Abel. Gen. 4</a:t>
            </a:r>
          </a:p>
          <a:p>
            <a:r>
              <a:rPr lang="en-US" dirty="0" smtClean="0"/>
              <a:t>Moses. Exodus 2</a:t>
            </a:r>
          </a:p>
          <a:p>
            <a:r>
              <a:rPr lang="en-US" dirty="0" err="1" smtClean="0"/>
              <a:t>Achan</a:t>
            </a:r>
            <a:r>
              <a:rPr lang="en-US" dirty="0" smtClean="0"/>
              <a:t>. Joshua 7</a:t>
            </a:r>
          </a:p>
          <a:p>
            <a:r>
              <a:rPr lang="en-US" dirty="0" smtClean="0"/>
              <a:t>David and Bathsheba. 2 Samuel 11, 12</a:t>
            </a:r>
          </a:p>
          <a:p>
            <a:r>
              <a:rPr lang="en-US" dirty="0" err="1" smtClean="0"/>
              <a:t>Gehazi</a:t>
            </a:r>
            <a:r>
              <a:rPr lang="en-US" dirty="0" smtClean="0"/>
              <a:t>. 2 Kings 5</a:t>
            </a:r>
          </a:p>
          <a:p>
            <a:r>
              <a:rPr lang="en-US" dirty="0" smtClean="0"/>
              <a:t>Sardis. Rev. 3</a:t>
            </a:r>
          </a:p>
          <a:p>
            <a:r>
              <a:rPr lang="en-US" dirty="0" smtClean="0"/>
              <a:t>Ananias and </a:t>
            </a:r>
            <a:r>
              <a:rPr lang="en-US" dirty="0" err="1" smtClean="0"/>
              <a:t>Sapphira</a:t>
            </a:r>
            <a:r>
              <a:rPr lang="en-US" dirty="0" smtClean="0"/>
              <a:t>. Acts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9999"/>
          </a:xfrm>
        </p:spPr>
        <p:txBody>
          <a:bodyPr>
            <a:normAutofit/>
          </a:bodyPr>
          <a:lstStyle/>
          <a:p>
            <a:r>
              <a:rPr lang="en-US" dirty="0" smtClean="0"/>
              <a:t>Never ask, “Who sees us?” Isa. 29:15</a:t>
            </a:r>
          </a:p>
          <a:p>
            <a:r>
              <a:rPr lang="en-US" dirty="0" smtClean="0"/>
              <a:t>All is open before God. Heb. 4:13</a:t>
            </a:r>
          </a:p>
          <a:p>
            <a:r>
              <a:rPr lang="en-US" dirty="0" smtClean="0"/>
              <a:t>Are you trying to keep something hidden? </a:t>
            </a:r>
          </a:p>
          <a:p>
            <a:r>
              <a:rPr lang="en-US" dirty="0" smtClean="0"/>
              <a:t>It will be revealed. Rom. 2:16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284</Words>
  <Application>Microsoft Office PowerPoint</Application>
  <PresentationFormat>On-screen Show (16:9)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You Cannot Keep a Secret from God</vt:lpstr>
      <vt:lpstr>God: Omnipotent</vt:lpstr>
      <vt:lpstr>God: Omniscient</vt:lpstr>
      <vt:lpstr>God: Hates and Punishes Sin</vt:lpstr>
      <vt:lpstr>God: Even Secret Sins Will Be Punished</vt:lpstr>
      <vt:lpstr>Often Revealed in This Life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Cannot Keep a Secret from God</dc:title>
  <dc:creator>pepperrd</dc:creator>
  <cp:lastModifiedBy>David</cp:lastModifiedBy>
  <cp:revision>5</cp:revision>
  <dcterms:created xsi:type="dcterms:W3CDTF">2011-11-26T22:12:22Z</dcterms:created>
  <dcterms:modified xsi:type="dcterms:W3CDTF">2012-02-15T21:16:49Z</dcterms:modified>
</cp:coreProperties>
</file>