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handoutMasterIdLst>
    <p:handoutMasterId r:id="rId30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0080625" cy="7559675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60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25FA2BB-27EC-4736-B951-2335E78E95F6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E3D2288-C6A6-4477-970A-C57335697AA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0952F6-396B-4D71-BF28-D7904D892AF3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3D1E42-E072-4167-9959-0079FCA46B80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008D8A-1AA3-46A7-8A47-6D2AC74B4429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BED369-CC4E-4AC8-8B7D-FD842BDEF8AC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573465-2D86-4FC8-86C6-9516C9E1669B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F97405-3DDE-4484-84A7-55B078674369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2165350"/>
            <a:ext cx="4459287" cy="4278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2165350"/>
            <a:ext cx="4460875" cy="4278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B4F418-B1D2-4B0C-8F4D-7AADA090A279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72433C-8E18-400D-BAA4-EB373F924085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916CBB-7F00-4C64-A414-E4DA86773EB3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C7B523-3745-4C39-92C7-45466F41D96A}" type="slidenum">
              <a:t>‹#›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AEE8B1-7936-4A90-AB8D-20943D85DDB4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F7EE2F-3189-4C45-A389-1470A8E367E5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A85F73-E984-4BC8-B122-15FE17834C4B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6E03C6-1116-4406-BD2F-AFB73C112B5D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142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142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C1E309-D2F9-4EDF-AA35-CD5D72797BE0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C56E33-F29F-47C7-8CAF-09B382245C92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A4AD50-D652-4FAC-9DC7-279970AA2851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FE044A-4ABF-4E2A-B2D9-FC6D248FDE57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F64C7CF-62C1-450D-8FD1-3CCA452C581A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34CCCC-4651-4DEF-B7AE-F877D9E4F9F7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5C2829-1A33-4E33-A303-D2EB4A3A571A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E8B0A4-6140-46EE-AA66-B604AC544F4B}" type="slidenum"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Pictures/10000000000003200000025819812F21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1DF3446-B91A-471F-966D-86B00DB5B610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en-US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en-US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r:link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2165039"/>
            <a:ext cx="9071640" cy="4278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995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en-US" sz="1400">
                <a:solidFill>
                  <a:srgbClr val="FFFFFF"/>
                </a:solidFill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995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hangingPunct="0">
              <a:buNone/>
              <a:tabLst/>
              <a:defRPr lang="en-US" sz="1400">
                <a:solidFill>
                  <a:srgbClr val="FFFFFF"/>
                </a:solidFill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995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en-US" sz="1400">
                <a:solidFill>
                  <a:srgbClr val="FFFFFF"/>
                </a:solidFill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9312628-E9A9-4F13-ADD9-A2170EE3A45F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hangingPunct="0">
        <a:tabLst/>
        <a:defRPr lang="en-US" sz="4140" b="1" i="0" u="none" strike="noStrike">
          <a:ln>
            <a:noFill/>
          </a:ln>
          <a:solidFill>
            <a:srgbClr val="FFFFFF"/>
          </a:solidFill>
          <a:latin typeface="Albany" pitchFamily="18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en-US" sz="3200" b="0" i="0" u="none" strike="noStrike">
          <a:ln>
            <a:noFill/>
          </a:ln>
          <a:solidFill>
            <a:srgbClr val="FFFFFF"/>
          </a:solidFill>
          <a:latin typeface="Albany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Bible Authority And Faith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-216000" algn="ctr"/>
            <a:endParaRPr lang="en-US"/>
          </a:p>
        </p:txBody>
      </p:sp>
      <p:pic>
        <p:nvPicPr>
          <p:cNvPr id="8" name="Picture 7" descr="Bible - larg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92312" y="2027237"/>
            <a:ext cx="6172200" cy="493188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Faith And The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000" dirty="0"/>
              <a:t>Where is faith in your life?</a:t>
            </a:r>
          </a:p>
          <a:p>
            <a:pPr lvl="0">
              <a:buNone/>
            </a:pPr>
            <a:r>
              <a:rPr lang="en-US" sz="4000" dirty="0"/>
              <a:t>Where is the Word of God in</a:t>
            </a:r>
          </a:p>
          <a:p>
            <a:pPr lvl="0">
              <a:buNone/>
            </a:pPr>
            <a:r>
              <a:rPr lang="en-US" sz="4000" dirty="0"/>
              <a:t>your life?</a:t>
            </a:r>
          </a:p>
          <a:p>
            <a:pPr lvl="0"/>
            <a:r>
              <a:rPr lang="en-US" sz="4000" dirty="0"/>
              <a:t> </a:t>
            </a:r>
            <a:r>
              <a:rPr lang="en-US" sz="4000" dirty="0">
                <a:solidFill>
                  <a:srgbClr val="FFFF00"/>
                </a:solidFill>
              </a:rPr>
              <a:t>Psalm </a:t>
            </a:r>
            <a:r>
              <a:rPr lang="en-US" sz="4000" dirty="0" smtClean="0">
                <a:solidFill>
                  <a:srgbClr val="FFFF00"/>
                </a:solidFill>
              </a:rPr>
              <a:t>119:11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Faith And The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000"/>
              <a:t>A look at faith through </a:t>
            </a:r>
            <a:r>
              <a:rPr lang="en-US" sz="4000">
                <a:solidFill>
                  <a:srgbClr val="FFFF00"/>
                </a:solidFill>
              </a:rPr>
              <a:t>Hebrews 11.</a:t>
            </a:r>
          </a:p>
          <a:p>
            <a:pPr lvl="0">
              <a:buNone/>
            </a:pPr>
            <a:endParaRPr lang="en-US" sz="4000"/>
          </a:p>
          <a:p>
            <a:pPr lvl="0">
              <a:buNone/>
            </a:pPr>
            <a:r>
              <a:rPr lang="en-US" sz="4000"/>
              <a:t>The Word of God presents us with</a:t>
            </a:r>
          </a:p>
          <a:p>
            <a:pPr lvl="0">
              <a:buNone/>
            </a:pPr>
            <a:r>
              <a:rPr lang="en-US" sz="4000"/>
              <a:t>the faith of others.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Worship and God's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000" dirty="0"/>
              <a:t>Our worship to God is tied into our acceptance of the authority of the Bible.</a:t>
            </a:r>
          </a:p>
          <a:p>
            <a:pPr lvl="0"/>
            <a:r>
              <a:rPr lang="en-US" sz="4000" dirty="0"/>
              <a:t>  </a:t>
            </a:r>
            <a:r>
              <a:rPr lang="en-US" sz="4000" dirty="0">
                <a:solidFill>
                  <a:srgbClr val="FFFF00"/>
                </a:solidFill>
              </a:rPr>
              <a:t>John </a:t>
            </a:r>
            <a:r>
              <a:rPr lang="en-US" sz="4000" dirty="0" smtClean="0">
                <a:solidFill>
                  <a:srgbClr val="FFFF00"/>
                </a:solidFill>
              </a:rPr>
              <a:t>4:24</a:t>
            </a:r>
            <a:endParaRPr lang="en-US" sz="4000" dirty="0">
              <a:solidFill>
                <a:srgbClr val="FFFF00"/>
              </a:solidFill>
            </a:endParaRPr>
          </a:p>
          <a:p>
            <a:pPr lvl="0"/>
            <a:r>
              <a:rPr lang="en-US" sz="4000" dirty="0">
                <a:solidFill>
                  <a:srgbClr val="FFFF00"/>
                </a:solidFill>
              </a:rPr>
              <a:t>  John </a:t>
            </a:r>
            <a:r>
              <a:rPr lang="en-US" sz="4000" dirty="0" smtClean="0">
                <a:solidFill>
                  <a:srgbClr val="FFFF00"/>
                </a:solidFill>
              </a:rPr>
              <a:t>3:5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Worship and God's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000"/>
              <a:t>Our worship to God is tied into our acceptance of the authority of the Bible.</a:t>
            </a:r>
          </a:p>
          <a:p>
            <a:pPr lvl="0"/>
            <a:r>
              <a:rPr lang="en-US" sz="4000"/>
              <a:t> </a:t>
            </a:r>
            <a:r>
              <a:rPr lang="en-US" sz="4000">
                <a:solidFill>
                  <a:srgbClr val="FFFF00"/>
                </a:solidFill>
              </a:rPr>
              <a:t>Eph. 5:19    Col. 3:16</a:t>
            </a:r>
          </a:p>
          <a:p>
            <a:pPr lvl="0"/>
            <a:endParaRPr lang="en-US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Worship and God's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000" dirty="0"/>
              <a:t>Our worship to God is tied into our acceptance of the authority of the Bible.</a:t>
            </a:r>
          </a:p>
          <a:p>
            <a:pPr lvl="0"/>
            <a:r>
              <a:rPr lang="en-US" sz="4000" dirty="0"/>
              <a:t> </a:t>
            </a:r>
            <a:r>
              <a:rPr lang="en-US" sz="4000" dirty="0">
                <a:solidFill>
                  <a:srgbClr val="FFFF00"/>
                </a:solidFill>
              </a:rPr>
              <a:t>I </a:t>
            </a:r>
            <a:r>
              <a:rPr lang="en-US" sz="4000" dirty="0" smtClean="0">
                <a:solidFill>
                  <a:srgbClr val="FFFF00"/>
                </a:solidFill>
              </a:rPr>
              <a:t>Cor.  </a:t>
            </a:r>
            <a:r>
              <a:rPr lang="en-US" sz="4000" dirty="0">
                <a:solidFill>
                  <a:srgbClr val="FFFF00"/>
                </a:solidFill>
              </a:rPr>
              <a:t>11:23-26</a:t>
            </a:r>
          </a:p>
          <a:p>
            <a:pPr lvl="0"/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Relationships And God's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With our spouse.</a:t>
            </a:r>
          </a:p>
          <a:p>
            <a:pPr lvl="0"/>
            <a:r>
              <a:rPr lang="en-US" sz="4400" dirty="0"/>
              <a:t>  </a:t>
            </a:r>
            <a:r>
              <a:rPr lang="en-US" sz="4400" dirty="0">
                <a:solidFill>
                  <a:srgbClr val="FFFF00"/>
                </a:solidFill>
              </a:rPr>
              <a:t>Eph. 5: 22-25</a:t>
            </a:r>
          </a:p>
          <a:p>
            <a:pPr lvl="0">
              <a:buNone/>
            </a:pPr>
            <a:r>
              <a:rPr lang="en-US" sz="4400" dirty="0"/>
              <a:t>With our enemies.</a:t>
            </a:r>
          </a:p>
          <a:p>
            <a:pPr lvl="0"/>
            <a:r>
              <a:rPr lang="en-US" sz="4400" dirty="0"/>
              <a:t>  </a:t>
            </a:r>
            <a:r>
              <a:rPr lang="en-US" sz="4400" dirty="0">
                <a:solidFill>
                  <a:srgbClr val="FFFF00"/>
                </a:solidFill>
              </a:rPr>
              <a:t>Luke 6: 27-28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Relationships And God's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With our children.</a:t>
            </a:r>
          </a:p>
          <a:p>
            <a:pPr lvl="0"/>
            <a:r>
              <a:rPr lang="en-US" sz="4400" dirty="0"/>
              <a:t>     </a:t>
            </a:r>
            <a:r>
              <a:rPr lang="en-US" sz="4400" dirty="0">
                <a:solidFill>
                  <a:srgbClr val="FFFF00"/>
                </a:solidFill>
              </a:rPr>
              <a:t>Eph.  6:4</a:t>
            </a: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    Deut. </a:t>
            </a:r>
            <a:r>
              <a:rPr lang="en-US" sz="4400" dirty="0" smtClean="0">
                <a:solidFill>
                  <a:srgbClr val="FFFF00"/>
                </a:solidFill>
              </a:rPr>
              <a:t>11:18-19</a:t>
            </a:r>
            <a:endParaRPr lang="en-US" sz="4400" dirty="0">
              <a:solidFill>
                <a:srgbClr val="FFFF00"/>
              </a:solidFill>
            </a:endParaRP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    Prov. </a:t>
            </a:r>
            <a:r>
              <a:rPr lang="en-US" sz="4400" dirty="0" smtClean="0">
                <a:solidFill>
                  <a:srgbClr val="FFFF00"/>
                </a:solidFill>
              </a:rPr>
              <a:t>22:6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Relationships And God's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With </a:t>
            </a:r>
            <a:r>
              <a:rPr lang="en-US" sz="4400" dirty="0" smtClean="0"/>
              <a:t>employees/employers</a:t>
            </a:r>
            <a:r>
              <a:rPr lang="en-US" sz="4400" dirty="0"/>
              <a:t>.</a:t>
            </a:r>
          </a:p>
          <a:p>
            <a:pPr lvl="0"/>
            <a:r>
              <a:rPr lang="en-US" sz="4400" dirty="0"/>
              <a:t> </a:t>
            </a:r>
            <a:r>
              <a:rPr lang="en-US" sz="4400" dirty="0">
                <a:solidFill>
                  <a:srgbClr val="FFFF00"/>
                </a:solidFill>
              </a:rPr>
              <a:t>I </a:t>
            </a:r>
            <a:r>
              <a:rPr lang="en-US" sz="4400" dirty="0" smtClean="0">
                <a:solidFill>
                  <a:srgbClr val="FFFF00"/>
                </a:solidFill>
              </a:rPr>
              <a:t>Peter 2:18-20</a:t>
            </a:r>
            <a:endParaRPr lang="en-US" sz="4400" dirty="0">
              <a:solidFill>
                <a:srgbClr val="FFFF00"/>
              </a:solidFill>
            </a:endParaRP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Colossians </a:t>
            </a:r>
            <a:r>
              <a:rPr lang="en-US" sz="4400" dirty="0" smtClean="0">
                <a:solidFill>
                  <a:srgbClr val="FFFF00"/>
                </a:solidFill>
              </a:rPr>
              <a:t>4:1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Stewardship And God's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US" sz="4400" dirty="0"/>
              <a:t>  </a:t>
            </a:r>
            <a:r>
              <a:rPr lang="en-US" sz="4400" dirty="0">
                <a:solidFill>
                  <a:srgbClr val="FFFF00"/>
                </a:solidFill>
              </a:rPr>
              <a:t>Matt. </a:t>
            </a:r>
            <a:r>
              <a:rPr lang="en-US" sz="4400" dirty="0" smtClean="0">
                <a:solidFill>
                  <a:srgbClr val="FFFF00"/>
                </a:solidFill>
              </a:rPr>
              <a:t>25:14-30</a:t>
            </a:r>
            <a:endParaRPr lang="en-US" sz="4400" dirty="0">
              <a:solidFill>
                <a:srgbClr val="FFFF00"/>
              </a:solidFill>
            </a:endParaRP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 Mark </a:t>
            </a:r>
            <a:r>
              <a:rPr lang="en-US" sz="4400" dirty="0" smtClean="0">
                <a:solidFill>
                  <a:srgbClr val="FFFF00"/>
                </a:solidFill>
              </a:rPr>
              <a:t>4:18-19</a:t>
            </a:r>
            <a:endParaRPr lang="en-US" sz="4400" dirty="0">
              <a:solidFill>
                <a:srgbClr val="FFFF00"/>
              </a:solidFill>
            </a:endParaRP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 Luke </a:t>
            </a:r>
            <a:r>
              <a:rPr lang="en-US" sz="4400" dirty="0" smtClean="0">
                <a:solidFill>
                  <a:srgbClr val="FFFF00"/>
                </a:solidFill>
              </a:rPr>
              <a:t>12:15</a:t>
            </a:r>
            <a:r>
              <a:rPr lang="en-US" sz="4400" dirty="0">
                <a:solidFill>
                  <a:srgbClr val="FFFF00"/>
                </a:solidFill>
              </a:rPr>
              <a:t>, 23, 34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The World Around Us And God's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New York approves Gay marriage.</a:t>
            </a:r>
          </a:p>
          <a:p>
            <a:pPr lvl="0"/>
            <a:r>
              <a:rPr lang="en-US" sz="4400" dirty="0"/>
              <a:t>  </a:t>
            </a:r>
            <a:r>
              <a:rPr lang="en-US" sz="4400" dirty="0">
                <a:solidFill>
                  <a:srgbClr val="FFFF00"/>
                </a:solidFill>
              </a:rPr>
              <a:t>Romans </a:t>
            </a:r>
            <a:r>
              <a:rPr lang="en-US" sz="4400" dirty="0" smtClean="0">
                <a:solidFill>
                  <a:srgbClr val="FFFF00"/>
                </a:solidFill>
              </a:rPr>
              <a:t>1:27</a:t>
            </a:r>
            <a:endParaRPr lang="en-US" sz="4400" dirty="0">
              <a:solidFill>
                <a:srgbClr val="FFFF00"/>
              </a:solidFill>
            </a:endParaRP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 I </a:t>
            </a:r>
            <a:r>
              <a:rPr lang="en-US" sz="4400" dirty="0" smtClean="0">
                <a:solidFill>
                  <a:srgbClr val="FFFF00"/>
                </a:solidFill>
              </a:rPr>
              <a:t>Cor. 6:9-10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Bible Authority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-216000" algn="ctr">
              <a:buNone/>
            </a:pPr>
            <a:r>
              <a:rPr lang="en-US" sz="4400"/>
              <a:t>Bible authority is often questioned</a:t>
            </a:r>
          </a:p>
          <a:p>
            <a:pPr marL="0" lvl="0" indent="-216000" algn="ctr">
              <a:buNone/>
            </a:pPr>
            <a:r>
              <a:rPr lang="en-US" sz="4400"/>
              <a:t>or modified.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The World Around Us And God's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Roe Vs. Wade   1973</a:t>
            </a:r>
          </a:p>
          <a:p>
            <a:pPr lvl="0">
              <a:buNone/>
            </a:pPr>
            <a:r>
              <a:rPr lang="en-US" sz="4400" dirty="0"/>
              <a:t>Abortion issue in the U.S.</a:t>
            </a:r>
          </a:p>
          <a:p>
            <a:pPr lvl="0"/>
            <a:r>
              <a:rPr lang="en-US" sz="4400" dirty="0"/>
              <a:t> </a:t>
            </a:r>
            <a:r>
              <a:rPr lang="en-US" sz="4400" dirty="0">
                <a:solidFill>
                  <a:srgbClr val="FFFF00"/>
                </a:solidFill>
              </a:rPr>
              <a:t>Psalm </a:t>
            </a:r>
            <a:r>
              <a:rPr lang="en-US" sz="4400" dirty="0" smtClean="0">
                <a:solidFill>
                  <a:srgbClr val="FFFF00"/>
                </a:solidFill>
              </a:rPr>
              <a:t>139:13</a:t>
            </a:r>
            <a:endParaRPr lang="en-US" sz="4400" dirty="0">
              <a:solidFill>
                <a:srgbClr val="FFFF00"/>
              </a:solidFill>
            </a:endParaRPr>
          </a:p>
          <a:p>
            <a:pPr lvl="0"/>
            <a:r>
              <a:rPr lang="en-US" sz="4400" dirty="0"/>
              <a:t> </a:t>
            </a:r>
            <a:r>
              <a:rPr lang="en-US" sz="4400" dirty="0">
                <a:solidFill>
                  <a:srgbClr val="FFFF00"/>
                </a:solidFill>
              </a:rPr>
              <a:t>Jeremiah 1:5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Evolution vs. Bible Authority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US" sz="4400">
                <a:solidFill>
                  <a:srgbClr val="FFFF00"/>
                </a:solidFill>
              </a:rPr>
              <a:t>Genesis 1</a:t>
            </a:r>
            <a:r>
              <a:rPr lang="en-US" sz="4400"/>
              <a:t> explicitly gives us the account of Creation.</a:t>
            </a:r>
          </a:p>
          <a:p>
            <a:pPr lvl="0"/>
            <a:r>
              <a:rPr lang="en-US" sz="4400"/>
              <a:t> Do we have the authority to    believe anything differently?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Authority And The Silence Of The Scriptures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/>
              <a:t>  The silence of the scriptures is just as authoritative as written scripture.</a:t>
            </a:r>
          </a:p>
          <a:p>
            <a:pPr lvl="0">
              <a:buNone/>
            </a:pPr>
            <a:r>
              <a:rPr lang="en-US" sz="4400"/>
              <a:t>Silence of the scripture is always</a:t>
            </a:r>
          </a:p>
          <a:p>
            <a:pPr lvl="0">
              <a:buNone/>
            </a:pPr>
            <a:r>
              <a:rPr lang="en-US" sz="4400"/>
              <a:t>prohibitive.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Authority And The Silence Of The Scriptures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/>
              <a:t>  The silence of the scriptures is just as authoritative as written scripture.</a:t>
            </a:r>
          </a:p>
          <a:p>
            <a:pPr lvl="0"/>
            <a:r>
              <a:rPr lang="en-US" sz="4400"/>
              <a:t>  </a:t>
            </a:r>
            <a:r>
              <a:rPr lang="en-US" sz="4400">
                <a:solidFill>
                  <a:srgbClr val="FFFF00"/>
                </a:solidFill>
              </a:rPr>
              <a:t>Deut.  17:3</a:t>
            </a:r>
          </a:p>
          <a:p>
            <a:pPr lvl="0"/>
            <a:r>
              <a:rPr lang="en-US" sz="4400"/>
              <a:t>  </a:t>
            </a:r>
            <a:r>
              <a:rPr lang="en-US" sz="4400">
                <a:solidFill>
                  <a:srgbClr val="FFFF00"/>
                </a:solidFill>
              </a:rPr>
              <a:t>Hebrews 7:14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Authority And The Silence Of The Scriptures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  The silence of the scriptures is just as authoritative as written scripture.</a:t>
            </a:r>
          </a:p>
          <a:p>
            <a:pPr lvl="0"/>
            <a:r>
              <a:rPr lang="en-US" sz="4400" dirty="0"/>
              <a:t>  </a:t>
            </a:r>
            <a:r>
              <a:rPr lang="en-US" sz="4400" dirty="0">
                <a:solidFill>
                  <a:srgbClr val="FFFF00"/>
                </a:solidFill>
              </a:rPr>
              <a:t>Matt. </a:t>
            </a:r>
            <a:r>
              <a:rPr lang="en-US" sz="4400" dirty="0" smtClean="0">
                <a:solidFill>
                  <a:srgbClr val="FFFF00"/>
                </a:solidFill>
              </a:rPr>
              <a:t>26:26-28</a:t>
            </a:r>
            <a:endParaRPr lang="en-US" sz="4400" dirty="0">
              <a:solidFill>
                <a:srgbClr val="FFFF00"/>
              </a:solidFill>
            </a:endParaRP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 Acts </a:t>
            </a:r>
            <a:r>
              <a:rPr lang="en-US" sz="4400" dirty="0" smtClean="0">
                <a:solidFill>
                  <a:srgbClr val="FFFF00"/>
                </a:solidFill>
              </a:rPr>
              <a:t>20:7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Authority And The Silence Of The Scriptures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  The silence of the scriptures is just as authoritative as written scripture.</a:t>
            </a:r>
          </a:p>
          <a:p>
            <a:pPr lvl="0"/>
            <a:r>
              <a:rPr lang="en-US" sz="4400" dirty="0"/>
              <a:t>  </a:t>
            </a:r>
            <a:r>
              <a:rPr lang="en-US" sz="4400" dirty="0">
                <a:solidFill>
                  <a:srgbClr val="FFFF00"/>
                </a:solidFill>
              </a:rPr>
              <a:t>I Samuel </a:t>
            </a:r>
            <a:r>
              <a:rPr lang="en-US" sz="4400" dirty="0" smtClean="0">
                <a:solidFill>
                  <a:srgbClr val="FFFF00"/>
                </a:solidFill>
              </a:rPr>
              <a:t>15:1- </a:t>
            </a:r>
            <a:r>
              <a:rPr lang="en-US" sz="4400" dirty="0">
                <a:solidFill>
                  <a:srgbClr val="FFFF00"/>
                </a:solidFill>
              </a:rPr>
              <a:t>35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Authority And The Silence Of The Scriptures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/>
              <a:t>  </a:t>
            </a:r>
          </a:p>
          <a:p>
            <a:pPr lvl="0">
              <a:buNone/>
            </a:pPr>
            <a:r>
              <a:rPr lang="en-US" sz="4400"/>
              <a:t>                   </a:t>
            </a:r>
          </a:p>
        </p:txBody>
      </p:sp>
      <p:pic>
        <p:nvPicPr>
          <p:cNvPr id="7" name="Picture 6" descr="Bible - larg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92312" y="2027237"/>
            <a:ext cx="6172200" cy="493188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First Look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To believe that the Bible has authority we must</a:t>
            </a:r>
          </a:p>
          <a:p>
            <a:pPr lvl="0">
              <a:buNone/>
            </a:pPr>
            <a:r>
              <a:rPr lang="en-US" sz="4400" dirty="0"/>
              <a:t>agree with </a:t>
            </a:r>
            <a:r>
              <a:rPr lang="en-US" sz="4400" dirty="0" smtClean="0">
                <a:solidFill>
                  <a:srgbClr val="FFFF00"/>
                </a:solidFill>
              </a:rPr>
              <a:t>Genesis </a:t>
            </a:r>
            <a:r>
              <a:rPr lang="en-US" sz="4400" dirty="0">
                <a:solidFill>
                  <a:srgbClr val="FFFF00"/>
                </a:solidFill>
              </a:rPr>
              <a:t>1:1</a:t>
            </a:r>
          </a:p>
          <a:p>
            <a:pPr lvl="0">
              <a:buNone/>
            </a:pPr>
            <a:r>
              <a:rPr lang="en-US" sz="4400" dirty="0"/>
              <a:t>and </a:t>
            </a:r>
            <a:r>
              <a:rPr lang="en-US" sz="4400" dirty="0">
                <a:solidFill>
                  <a:srgbClr val="FFFF00"/>
                </a:solidFill>
              </a:rPr>
              <a:t>Hebrews 11:6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God Is Sovereign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/>
              <a:t>God is sovereign over the universe. </a:t>
            </a:r>
            <a:r>
              <a:rPr lang="en-US" sz="4400">
                <a:solidFill>
                  <a:srgbClr val="FFFF00"/>
                </a:solidFill>
              </a:rPr>
              <a:t>Romans 11:33-36</a:t>
            </a:r>
          </a:p>
          <a:p>
            <a:pPr lvl="0">
              <a:buNone/>
            </a:pPr>
            <a:r>
              <a:rPr lang="en-US" sz="4400">
                <a:solidFill>
                  <a:srgbClr val="FFFF00"/>
                </a:solidFill>
              </a:rPr>
              <a:t>                   </a:t>
            </a:r>
          </a:p>
        </p:txBody>
      </p:sp>
      <p:pic>
        <p:nvPicPr>
          <p:cNvPr id="7" name="Picture 6" descr="Magnificent_Details_in_a_Dusty_Spiral_Galax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5712" y="3703637"/>
            <a:ext cx="3886200" cy="29146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God Communicates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It is reasonable to assume that our sovereign creator would communicate to His creation.</a:t>
            </a: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 2 Tim. </a:t>
            </a:r>
            <a:r>
              <a:rPr lang="en-US" sz="4400" dirty="0" smtClean="0">
                <a:solidFill>
                  <a:srgbClr val="FFFF00"/>
                </a:solidFill>
              </a:rPr>
              <a:t>3:16-17</a:t>
            </a:r>
            <a:endParaRPr lang="en-US" sz="4400" dirty="0">
              <a:solidFill>
                <a:srgbClr val="FFFF00"/>
              </a:solidFill>
            </a:endParaRP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 John </a:t>
            </a:r>
            <a:r>
              <a:rPr lang="en-US" sz="4400" dirty="0" smtClean="0">
                <a:solidFill>
                  <a:srgbClr val="FFFF00"/>
                </a:solidFill>
              </a:rPr>
              <a:t>16:7</a:t>
            </a:r>
            <a:r>
              <a:rPr lang="en-US" sz="4400" dirty="0">
                <a:solidFill>
                  <a:srgbClr val="FFFF00"/>
                </a:solidFill>
              </a:rPr>
              <a:t>, </a:t>
            </a:r>
            <a:r>
              <a:rPr lang="en-US" sz="4400" dirty="0" smtClean="0">
                <a:solidFill>
                  <a:srgbClr val="FFFF00"/>
                </a:solidFill>
              </a:rPr>
              <a:t>13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God Gives Us The Bible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God gives us His word to guide us in this life and to prepare us for eternity.</a:t>
            </a:r>
          </a:p>
          <a:p>
            <a:pPr lvl="0"/>
            <a:r>
              <a:rPr lang="en-US" sz="4400" dirty="0"/>
              <a:t>  </a:t>
            </a:r>
            <a:r>
              <a:rPr lang="en-US" sz="4400" dirty="0">
                <a:solidFill>
                  <a:srgbClr val="FFFF00"/>
                </a:solidFill>
              </a:rPr>
              <a:t>Acts 20:32</a:t>
            </a:r>
          </a:p>
          <a:p>
            <a:pPr lvl="0"/>
            <a:r>
              <a:rPr lang="en-US" sz="4400" dirty="0">
                <a:solidFill>
                  <a:srgbClr val="FFFF00"/>
                </a:solidFill>
              </a:rPr>
              <a:t>  Hebrews </a:t>
            </a:r>
            <a:r>
              <a:rPr lang="en-US" sz="4400" dirty="0" smtClean="0">
                <a:solidFill>
                  <a:srgbClr val="FFFF00"/>
                </a:solidFill>
              </a:rPr>
              <a:t>12:2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God Sends The Messiah</a:t>
            </a:r>
            <a:br>
              <a:rPr lang="en-US"/>
            </a:b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400" dirty="0"/>
              <a:t>God gives mankind a redeemer</a:t>
            </a:r>
          </a:p>
          <a:p>
            <a:pPr lvl="0">
              <a:buNone/>
            </a:pPr>
            <a:r>
              <a:rPr lang="en-US" sz="4400" dirty="0"/>
              <a:t>to save him from his sins.</a:t>
            </a:r>
          </a:p>
          <a:p>
            <a:pPr lvl="0"/>
            <a:r>
              <a:rPr lang="en-US" sz="4400" dirty="0"/>
              <a:t>   </a:t>
            </a:r>
            <a:r>
              <a:rPr lang="en-US" sz="4400" dirty="0">
                <a:solidFill>
                  <a:srgbClr val="FFFF00"/>
                </a:solidFill>
              </a:rPr>
              <a:t>John 1:1</a:t>
            </a:r>
          </a:p>
          <a:p>
            <a:pPr lvl="0">
              <a:buNone/>
            </a:pPr>
            <a:r>
              <a:rPr lang="en-US" sz="4400" dirty="0"/>
              <a:t>The words of Jesus will judge us.</a:t>
            </a:r>
          </a:p>
          <a:p>
            <a:pPr lvl="0"/>
            <a:r>
              <a:rPr lang="en-US" sz="4400" dirty="0"/>
              <a:t>  </a:t>
            </a:r>
            <a:r>
              <a:rPr lang="en-US" sz="4400" dirty="0">
                <a:solidFill>
                  <a:srgbClr val="FFFF00"/>
                </a:solidFill>
              </a:rPr>
              <a:t>John </a:t>
            </a:r>
            <a:r>
              <a:rPr lang="en-US" sz="4400" dirty="0" smtClean="0">
                <a:solidFill>
                  <a:srgbClr val="FFFF00"/>
                </a:solidFill>
              </a:rPr>
              <a:t>12:48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52200"/>
            <a:ext cx="9071640" cy="17607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Bible Characters And The Word Of God</a:t>
            </a:r>
            <a:br>
              <a:rPr lang="en-US"/>
            </a:b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US" sz="4400"/>
              <a:t>Job      </a:t>
            </a:r>
            <a:r>
              <a:rPr lang="en-US" sz="4400">
                <a:solidFill>
                  <a:srgbClr val="FFFF00"/>
                </a:solidFill>
              </a:rPr>
              <a:t>Job 23:12</a:t>
            </a:r>
          </a:p>
          <a:p>
            <a:pPr lvl="0"/>
            <a:r>
              <a:rPr lang="en-US" sz="4400"/>
              <a:t>David</a:t>
            </a:r>
            <a:r>
              <a:rPr lang="en-US" sz="4400">
                <a:solidFill>
                  <a:srgbClr val="FFFF00"/>
                </a:solidFill>
              </a:rPr>
              <a:t>   Psalm 19:10</a:t>
            </a:r>
          </a:p>
          <a:p>
            <a:pPr lvl="0"/>
            <a:r>
              <a:rPr lang="en-US" sz="4400"/>
              <a:t>Isaiah   </a:t>
            </a:r>
            <a:r>
              <a:rPr lang="en-US" sz="4400">
                <a:solidFill>
                  <a:srgbClr val="FFFF00"/>
                </a:solidFill>
              </a:rPr>
              <a:t>Isaiah 40:8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Our Faith And The Word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00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00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sz="4000" dirty="0"/>
              <a:t>God's word creates our faith.</a:t>
            </a:r>
          </a:p>
          <a:p>
            <a:pPr lvl="0"/>
            <a:r>
              <a:rPr lang="en-US" sz="4000" dirty="0"/>
              <a:t> </a:t>
            </a:r>
            <a:r>
              <a:rPr lang="en-US" sz="4000" dirty="0" smtClean="0">
                <a:solidFill>
                  <a:srgbClr val="FFFF00"/>
                </a:solidFill>
              </a:rPr>
              <a:t>Romans </a:t>
            </a:r>
            <a:r>
              <a:rPr lang="en-US" sz="4000" dirty="0">
                <a:solidFill>
                  <a:srgbClr val="FFFF00"/>
                </a:solidFill>
              </a:rPr>
              <a:t>10:17</a:t>
            </a:r>
          </a:p>
          <a:p>
            <a:pPr lvl="0"/>
            <a:r>
              <a:rPr lang="en-US" sz="4000" dirty="0">
                <a:solidFill>
                  <a:srgbClr val="FFFF00"/>
                </a:solidFill>
              </a:rPr>
              <a:t> 2 </a:t>
            </a:r>
            <a:r>
              <a:rPr lang="en-US" sz="4000" dirty="0" smtClean="0">
                <a:solidFill>
                  <a:srgbClr val="FFFF00"/>
                </a:solidFill>
              </a:rPr>
              <a:t>Corinthians </a:t>
            </a:r>
            <a:r>
              <a:rPr lang="en-US" sz="4000" dirty="0">
                <a:solidFill>
                  <a:srgbClr val="FFFF00"/>
                </a:solidFill>
              </a:rPr>
              <a:t>5:7</a:t>
            </a:r>
          </a:p>
          <a:p>
            <a:pPr lvl="0"/>
            <a:r>
              <a:rPr lang="en-US" sz="4000" dirty="0">
                <a:solidFill>
                  <a:srgbClr val="FFFF00"/>
                </a:solidFill>
              </a:rPr>
              <a:t> Hebrews </a:t>
            </a:r>
            <a:r>
              <a:rPr lang="en-US" sz="4000" dirty="0" smtClean="0">
                <a:solidFill>
                  <a:srgbClr val="FFFF00"/>
                </a:solidFill>
              </a:rPr>
              <a:t>11:6, </a:t>
            </a:r>
            <a:r>
              <a:rPr lang="en-US" sz="4000" dirty="0">
                <a:solidFill>
                  <a:srgbClr val="FFFF00"/>
                </a:solidFill>
              </a:rPr>
              <a:t>12:2</a:t>
            </a:r>
          </a:p>
          <a:p>
            <a:pPr lvl="0"/>
            <a:r>
              <a:rPr lang="en-US" sz="4000" dirty="0">
                <a:solidFill>
                  <a:srgbClr val="FFFF00"/>
                </a:solidFill>
              </a:rPr>
              <a:t> Romans 14:23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bluelinesgr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574</Words>
  <Application>Microsoft Office PowerPoint</Application>
  <PresentationFormat>On-screen Show (4:3)</PresentationFormat>
  <Paragraphs>103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</vt:lpstr>
      <vt:lpstr>lyt-bluelinesgrad</vt:lpstr>
      <vt:lpstr>Bible Authority And Faith</vt:lpstr>
      <vt:lpstr>Bible Authority</vt:lpstr>
      <vt:lpstr>First Look</vt:lpstr>
      <vt:lpstr>God Is Sovereign</vt:lpstr>
      <vt:lpstr>God Communicates</vt:lpstr>
      <vt:lpstr>God Gives Us The Bible</vt:lpstr>
      <vt:lpstr>God Sends The Messiah </vt:lpstr>
      <vt:lpstr>Bible Characters And The Word Of God </vt:lpstr>
      <vt:lpstr>Our Faith And The Word</vt:lpstr>
      <vt:lpstr>Our Faith And The Word</vt:lpstr>
      <vt:lpstr>Our Faith And The Word</vt:lpstr>
      <vt:lpstr>Our Worship and God's Word</vt:lpstr>
      <vt:lpstr>Our Worship and God's Word</vt:lpstr>
      <vt:lpstr>Our Worship and God's Word</vt:lpstr>
      <vt:lpstr>Our Relationships And God's Word</vt:lpstr>
      <vt:lpstr>Our Relationships And God's Word</vt:lpstr>
      <vt:lpstr>Our Relationships And God's Word</vt:lpstr>
      <vt:lpstr>Our Stewardship And God's Word</vt:lpstr>
      <vt:lpstr>The World Around Us And God's Word</vt:lpstr>
      <vt:lpstr>The World Around Us And God's Word</vt:lpstr>
      <vt:lpstr>Evolution vs. Bible Authority</vt:lpstr>
      <vt:lpstr>Authority And The Silence Of The Scriptures</vt:lpstr>
      <vt:lpstr>Authority And The Silence Of The Scriptures</vt:lpstr>
      <vt:lpstr>Authority And The Silence Of The Scriptures</vt:lpstr>
      <vt:lpstr>Authority And The Silence Of The Scriptures</vt:lpstr>
      <vt:lpstr>Authority And The Silence Of The Scriptures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Authority And Faith</dc:title>
  <dc:creator>Daniel Fuller</dc:creator>
  <cp:lastModifiedBy>David</cp:lastModifiedBy>
  <cp:revision>14</cp:revision>
  <dcterms:created xsi:type="dcterms:W3CDTF">2011-06-22T22:44:56Z</dcterms:created>
  <dcterms:modified xsi:type="dcterms:W3CDTF">2011-06-26T20:58:11Z</dcterms:modified>
</cp:coreProperties>
</file>