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5CEC-A080-4E3D-BFBD-93CB03BC2BC8}" type="datetimeFigureOut">
              <a:rPr lang="en-US" smtClean="0"/>
              <a:t>2/28/2011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18A8-95EB-4BEA-9C3D-3A2CBC31526C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5CEC-A080-4E3D-BFBD-93CB03BC2BC8}" type="datetimeFigureOut">
              <a:rPr lang="en-US" smtClean="0"/>
              <a:t>2/28/2011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18A8-95EB-4BEA-9C3D-3A2CBC31526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5CEC-A080-4E3D-BFBD-93CB03BC2BC8}" type="datetimeFigureOut">
              <a:rPr lang="en-US" smtClean="0"/>
              <a:t>2/28/2011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18A8-95EB-4BEA-9C3D-3A2CBC31526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5CEC-A080-4E3D-BFBD-93CB03BC2BC8}" type="datetimeFigureOut">
              <a:rPr lang="en-US" smtClean="0"/>
              <a:t>2/28/2011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18A8-95EB-4BEA-9C3D-3A2CBC31526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5CEC-A080-4E3D-BFBD-93CB03BC2BC8}" type="datetimeFigureOut">
              <a:rPr lang="en-US" smtClean="0"/>
              <a:t>2/28/2011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18A8-95EB-4BEA-9C3D-3A2CBC31526C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5CEC-A080-4E3D-BFBD-93CB03BC2BC8}" type="datetimeFigureOut">
              <a:rPr lang="en-US" smtClean="0"/>
              <a:t>2/28/2011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18A8-95EB-4BEA-9C3D-3A2CBC31526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5CEC-A080-4E3D-BFBD-93CB03BC2BC8}" type="datetimeFigureOut">
              <a:rPr lang="en-US" smtClean="0"/>
              <a:t>2/28/2011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18A8-95EB-4BEA-9C3D-3A2CBC31526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5CEC-A080-4E3D-BFBD-93CB03BC2BC8}" type="datetimeFigureOut">
              <a:rPr lang="en-US" smtClean="0"/>
              <a:t>2/28/2011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18A8-95EB-4BEA-9C3D-3A2CBC31526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5CEC-A080-4E3D-BFBD-93CB03BC2BC8}" type="datetimeFigureOut">
              <a:rPr lang="en-US" smtClean="0"/>
              <a:t>2/28/2011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18A8-95EB-4BEA-9C3D-3A2CBC31526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5CEC-A080-4E3D-BFBD-93CB03BC2BC8}" type="datetimeFigureOut">
              <a:rPr lang="en-US" smtClean="0"/>
              <a:t>2/28/2011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18A8-95EB-4BEA-9C3D-3A2CBC31526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5CEC-A080-4E3D-BFBD-93CB03BC2BC8}" type="datetimeFigureOut">
              <a:rPr lang="en-US" smtClean="0"/>
              <a:t>2/28/2011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7B818A8-95EB-4BEA-9C3D-3A2CBC31526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A15CEC-A080-4E3D-BFBD-93CB03BC2BC8}" type="datetimeFigureOut">
              <a:rPr lang="en-US" smtClean="0"/>
              <a:t>2/28/2011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B818A8-95EB-4BEA-9C3D-3A2CBC31526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Conflict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conflic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2209800"/>
            <a:ext cx="4014216" cy="39180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1524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What is a Christians Role in an Angry World?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1219200"/>
            <a:ext cx="7620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There seems to be great conflict at every turn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Political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Social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Family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Geographic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Monetary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Religious</a:t>
            </a:r>
          </a:p>
          <a:p>
            <a:endParaRPr lang="en-US" sz="2400" dirty="0"/>
          </a:p>
          <a:p>
            <a:r>
              <a:rPr lang="en-US" sz="2400" dirty="0" smtClean="0"/>
              <a:t>Where has the kindness gone?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Are we “Meaner” than ever?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Quicker to react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Don’t trust anymore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Anonymity of the Internet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1524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What is a Christians Role in an Angry World?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1219200"/>
            <a:ext cx="7620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How is a Christian suppose to act?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Do we participate?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Water Cooler Talk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Is it an opportunity?</a:t>
            </a:r>
          </a:p>
          <a:p>
            <a:endParaRPr lang="en-US" sz="2400" dirty="0"/>
          </a:p>
          <a:p>
            <a:r>
              <a:rPr lang="en-US" sz="2400" dirty="0" smtClean="0"/>
              <a:t>Peter and Paul had some opinions on this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I Peter 2:11-12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Strangers &amp; Pilgrims 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We didn’t have a people (vs. 10)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Duty to ourselves &amp; others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I </a:t>
            </a:r>
            <a:r>
              <a:rPr lang="en-US" sz="2400" dirty="0" err="1" smtClean="0"/>
              <a:t>Th</a:t>
            </a:r>
            <a:r>
              <a:rPr lang="en-US" sz="2400" dirty="0" smtClean="0"/>
              <a:t> 4:11-12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Lead a quiet life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Mind our own business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Work with our hands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Walk “properly”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1524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 Christian as a Neighbor?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1219200"/>
            <a:ext cx="76200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Does your Neighbor know who/what you are?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Much more isolated than in the past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2 Co 6:14-18/1 Co 5:9-13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Jesus example – Mark 2:14-17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Is it an opportunity?</a:t>
            </a:r>
          </a:p>
          <a:p>
            <a:endParaRPr lang="en-US" sz="2400" dirty="0"/>
          </a:p>
          <a:p>
            <a:r>
              <a:rPr lang="en-US" sz="2400" dirty="0" smtClean="0"/>
              <a:t>What do we “owe” our neighbors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Romans 12:17-21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Live peaceably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Revenge/Evil for evil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Therefore….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I Corinthians 10:32-33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Give no offense!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Seek not your own profit but </a:t>
            </a:r>
            <a:r>
              <a:rPr lang="en-US" sz="2000" dirty="0" err="1" smtClean="0"/>
              <a:t>thiers</a:t>
            </a:r>
            <a:endParaRPr lang="en-US" sz="2000" dirty="0" smtClean="0"/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Why?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THAT THEY MAY BE SAVED!!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1524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 Christian as a Neighbor?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1219200"/>
            <a:ext cx="7620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do we “owe” our neighbors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To Love them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Romans 13:8-10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Kindness through hospitality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Romans 12:13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I Timothy 3:2/5:10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Use our time to get ready to answer!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Colossians 4:5-6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Ephesians 4:25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/>
              <a:t>Do good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The light on our good works – Matthew 5:14-16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To all men – Galatians 6:10/I Thessalonians 5:15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Humility </a:t>
            </a:r>
            <a:r>
              <a:rPr lang="en-US" sz="2400" dirty="0"/>
              <a:t>to all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Titus 3:1-2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1524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 Christian in the Workplace?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1219200"/>
            <a:ext cx="7620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General attitudes in the workplace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Disengaged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Clock Watching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What is in it for me?</a:t>
            </a:r>
          </a:p>
          <a:p>
            <a:endParaRPr lang="en-US" sz="2400" dirty="0"/>
          </a:p>
          <a:p>
            <a:r>
              <a:rPr lang="en-US" sz="2400" dirty="0" smtClean="0"/>
              <a:t>Examples from the Scriptures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Ephesians 6:5-8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Obedient</a:t>
            </a:r>
          </a:p>
          <a:p>
            <a:pPr lvl="3">
              <a:buFont typeface="Arial" pitchFamily="34" charset="0"/>
              <a:buChar char="•"/>
            </a:pPr>
            <a:r>
              <a:rPr lang="en-US" sz="2400" dirty="0" smtClean="0"/>
              <a:t>As to the Lord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When they are watching</a:t>
            </a:r>
          </a:p>
          <a:p>
            <a:pPr lvl="3">
              <a:buFont typeface="Arial" pitchFamily="34" charset="0"/>
              <a:buChar char="•"/>
            </a:pPr>
            <a:r>
              <a:rPr lang="en-US" sz="2400" dirty="0" smtClean="0"/>
              <a:t>As servants of Christ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With good will</a:t>
            </a:r>
          </a:p>
          <a:p>
            <a:pPr lvl="3">
              <a:buFont typeface="Arial" pitchFamily="34" charset="0"/>
              <a:buChar char="•"/>
            </a:pPr>
            <a:r>
              <a:rPr lang="en-US" sz="2400" dirty="0" smtClean="0"/>
              <a:t>As to the Lord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1524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 Christian in the Workplace?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1219200"/>
            <a:ext cx="7620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Examples from the Scriptures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Colossians 3:22-25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Instructions repeated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I Timothy 6:1-3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Bring honor to God’s name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Titus 2:9-10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Don’t steal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Obey </a:t>
            </a:r>
            <a:r>
              <a:rPr lang="en-US" sz="2400" dirty="0"/>
              <a:t>those who are over you (unless they ask you to do that which is unethical or illegal</a:t>
            </a:r>
            <a:r>
              <a:rPr lang="en-US" sz="2400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Work </a:t>
            </a:r>
            <a:r>
              <a:rPr lang="en-US" sz="2400" dirty="0"/>
              <a:t>with proper respect and good will toward your </a:t>
            </a:r>
            <a:r>
              <a:rPr lang="en-US" sz="2400" dirty="0" smtClean="0"/>
              <a:t>boss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Labor </a:t>
            </a:r>
            <a:r>
              <a:rPr lang="en-US" sz="2400" dirty="0"/>
              <a:t>sincerely and heartily, as to the Lord and not to </a:t>
            </a:r>
            <a:r>
              <a:rPr lang="en-US" sz="2400" dirty="0" smtClean="0"/>
              <a:t>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1524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 Christian in the Workplace?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1219200"/>
            <a:ext cx="7620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Do </a:t>
            </a:r>
            <a:r>
              <a:rPr lang="en-US" sz="2400" dirty="0"/>
              <a:t>not work only when the boss is watching, or just to please those over </a:t>
            </a:r>
            <a:r>
              <a:rPr lang="en-US" sz="2400" dirty="0" smtClean="0"/>
              <a:t>you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Demonstrate </a:t>
            </a:r>
            <a:r>
              <a:rPr lang="en-US" sz="2400" dirty="0"/>
              <a:t>that you can be trusted with </a:t>
            </a:r>
            <a:r>
              <a:rPr lang="en-US" sz="2400" dirty="0" smtClean="0"/>
              <a:t>responsibility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Offer </a:t>
            </a:r>
            <a:r>
              <a:rPr lang="en-US" sz="2400" dirty="0"/>
              <a:t>such service, not just to good employers, but even to those who are unfair </a:t>
            </a:r>
            <a:r>
              <a:rPr lang="en-US" sz="2400" b="1" dirty="0"/>
              <a:t>-- In so doing, you are adorning the doctrine of God our Savior! </a:t>
            </a:r>
            <a:endParaRPr lang="en-US" sz="2400" b="1" dirty="0" smtClean="0"/>
          </a:p>
          <a:p>
            <a:pPr lvl="1"/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104</TotalTime>
  <Words>446</Words>
  <Application>Microsoft Office PowerPoint</Application>
  <PresentationFormat>On-screen Show (4:3)</PresentationFormat>
  <Paragraphs>92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Conflict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RSM McGladrey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Conflict</dc:title>
  <dc:creator>Gary D. Jenkins</dc:creator>
  <cp:lastModifiedBy>Cindy</cp:lastModifiedBy>
  <cp:revision>9</cp:revision>
  <dcterms:created xsi:type="dcterms:W3CDTF">2011-02-23T21:36:08Z</dcterms:created>
  <dcterms:modified xsi:type="dcterms:W3CDTF">2011-02-28T17:10:56Z</dcterms:modified>
</cp:coreProperties>
</file>