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8" r:id="rId5"/>
    <p:sldId id="279" r:id="rId6"/>
    <p:sldId id="280" r:id="rId7"/>
    <p:sldId id="262"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9A2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3" autoAdjust="0"/>
    <p:restoredTop sz="94660"/>
  </p:normalViewPr>
  <p:slideViewPr>
    <p:cSldViewPr snapToGrid="0">
      <p:cViewPr varScale="1">
        <p:scale>
          <a:sx n="93" d="100"/>
          <a:sy n="93" d="100"/>
        </p:scale>
        <p:origin x="9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D289-38DE-4EE9-8FA1-E8DBCD3BE2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7249CB-72E7-4564-BC42-5B996366FE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91D72B-E0C6-48F1-A2BF-738188481CF2}"/>
              </a:ext>
            </a:extLst>
          </p:cNvPr>
          <p:cNvSpPr>
            <a:spLocks noGrp="1"/>
          </p:cNvSpPr>
          <p:nvPr>
            <p:ph type="dt" sz="half" idx="10"/>
          </p:nvPr>
        </p:nvSpPr>
        <p:spPr/>
        <p:txBody>
          <a:bodyPr/>
          <a:lstStyle/>
          <a:p>
            <a:fld id="{8E7CDFFE-6A47-4C8E-BBA4-414D8987AAA8}" type="datetimeFigureOut">
              <a:rPr lang="en-US" smtClean="0"/>
              <a:t>6/19/2019</a:t>
            </a:fld>
            <a:endParaRPr lang="en-US"/>
          </a:p>
        </p:txBody>
      </p:sp>
      <p:sp>
        <p:nvSpPr>
          <p:cNvPr id="5" name="Footer Placeholder 4">
            <a:extLst>
              <a:ext uri="{FF2B5EF4-FFF2-40B4-BE49-F238E27FC236}">
                <a16:creationId xmlns:a16="http://schemas.microsoft.com/office/drawing/2014/main" id="{20991D5C-AC69-4389-8309-D2FC5399B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AC4C9-24CF-4883-AF74-524D27562ECD}"/>
              </a:ext>
            </a:extLst>
          </p:cNvPr>
          <p:cNvSpPr>
            <a:spLocks noGrp="1"/>
          </p:cNvSpPr>
          <p:nvPr>
            <p:ph type="sldNum" sz="quarter" idx="12"/>
          </p:nvPr>
        </p:nvSpPr>
        <p:spPr/>
        <p:txBody>
          <a:bodyPr/>
          <a:lstStyle/>
          <a:p>
            <a:fld id="{D27949BA-C079-474A-AB67-440CB5BB536D}"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FC55AD72-4BAD-4FBA-9C44-A94AB93663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657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CB88-709D-4B38-AFBD-552C6FFF2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C160CC-A646-414D-B434-EF1808E7B9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3561A-87E2-465C-B8B2-0F015E65D074}"/>
              </a:ext>
            </a:extLst>
          </p:cNvPr>
          <p:cNvSpPr>
            <a:spLocks noGrp="1"/>
          </p:cNvSpPr>
          <p:nvPr>
            <p:ph type="dt" sz="half" idx="10"/>
          </p:nvPr>
        </p:nvSpPr>
        <p:spPr/>
        <p:txBody>
          <a:bodyPr/>
          <a:lstStyle/>
          <a:p>
            <a:fld id="{8E7CDFFE-6A47-4C8E-BBA4-414D8987AAA8}" type="datetimeFigureOut">
              <a:rPr lang="en-US" smtClean="0"/>
              <a:t>6/19/2019</a:t>
            </a:fld>
            <a:endParaRPr lang="en-US"/>
          </a:p>
        </p:txBody>
      </p:sp>
      <p:sp>
        <p:nvSpPr>
          <p:cNvPr id="5" name="Footer Placeholder 4">
            <a:extLst>
              <a:ext uri="{FF2B5EF4-FFF2-40B4-BE49-F238E27FC236}">
                <a16:creationId xmlns:a16="http://schemas.microsoft.com/office/drawing/2014/main" id="{9A64AF63-805A-447B-B0FB-E2B9F87C2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C7380-8582-4ABE-AAAF-CD0D3A343667}"/>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79716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7960B-FB9E-4265-9E79-ED8B630E64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28353D-E2B2-4A4E-A46C-2612DD4691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6C7F5-4DC7-4C72-B0B1-B7229DAD1ACC}"/>
              </a:ext>
            </a:extLst>
          </p:cNvPr>
          <p:cNvSpPr>
            <a:spLocks noGrp="1"/>
          </p:cNvSpPr>
          <p:nvPr>
            <p:ph type="dt" sz="half" idx="10"/>
          </p:nvPr>
        </p:nvSpPr>
        <p:spPr/>
        <p:txBody>
          <a:bodyPr/>
          <a:lstStyle/>
          <a:p>
            <a:fld id="{8E7CDFFE-6A47-4C8E-BBA4-414D8987AAA8}" type="datetimeFigureOut">
              <a:rPr lang="en-US" smtClean="0"/>
              <a:t>6/19/2019</a:t>
            </a:fld>
            <a:endParaRPr lang="en-US"/>
          </a:p>
        </p:txBody>
      </p:sp>
      <p:sp>
        <p:nvSpPr>
          <p:cNvPr id="5" name="Footer Placeholder 4">
            <a:extLst>
              <a:ext uri="{FF2B5EF4-FFF2-40B4-BE49-F238E27FC236}">
                <a16:creationId xmlns:a16="http://schemas.microsoft.com/office/drawing/2014/main" id="{F5F3D032-36F1-4666-BC0E-D03D52D3B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EC181-0E11-40A8-A2A9-8AEB8C379260}"/>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416295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A close up of a green field&#10;&#10;Description automatically generated">
            <a:extLst>
              <a:ext uri="{FF2B5EF4-FFF2-40B4-BE49-F238E27FC236}">
                <a16:creationId xmlns:a16="http://schemas.microsoft.com/office/drawing/2014/main" id="{CAB27E8B-BB00-4CCC-83DF-48CEF206B7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556F29-9C93-49DB-881C-B12E81015D3E}"/>
              </a:ext>
            </a:extLst>
          </p:cNvPr>
          <p:cNvSpPr>
            <a:spLocks noGrp="1"/>
          </p:cNvSpPr>
          <p:nvPr>
            <p:ph type="title"/>
          </p:nvPr>
        </p:nvSpPr>
        <p:spPr>
          <a:xfrm>
            <a:off x="367683" y="1396906"/>
            <a:ext cx="11448495" cy="634245"/>
          </a:xfrm>
          <a:solidFill>
            <a:schemeClr val="bg1"/>
          </a:solidFill>
          <a:effectLst>
            <a:softEdge rad="50800"/>
          </a:effectLst>
        </p:spPr>
        <p:txBody>
          <a:bodyPr/>
          <a:lstStyle>
            <a:lvl1pPr>
              <a:defRPr b="1">
                <a:solidFill>
                  <a:srgbClr val="9A2325"/>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E55C1D-4BF0-4C1F-B825-51F28CD2DC14}"/>
              </a:ext>
            </a:extLst>
          </p:cNvPr>
          <p:cNvSpPr>
            <a:spLocks noGrp="1"/>
          </p:cNvSpPr>
          <p:nvPr>
            <p:ph idx="1"/>
          </p:nvPr>
        </p:nvSpPr>
        <p:spPr>
          <a:xfrm>
            <a:off x="367683" y="2210539"/>
            <a:ext cx="11755491" cy="4573719"/>
          </a:xfrm>
        </p:spPr>
        <p:txBody>
          <a:bodyPr/>
          <a:lstStyle>
            <a:lvl1pPr>
              <a:defRPr b="1">
                <a:solidFill>
                  <a:srgbClr val="0000CC"/>
                </a:solidFill>
                <a:effectLst>
                  <a:glow rad="63500">
                    <a:schemeClr val="bg1"/>
                  </a:glow>
                </a:effectLst>
                <a:latin typeface="+mn-lt"/>
                <a:ea typeface="Cambria" panose="02040503050406030204" pitchFamily="18" charset="0"/>
              </a:defRPr>
            </a:lvl1pPr>
            <a:lvl2pPr marL="569913" indent="-228600">
              <a:buFont typeface="Calibri" panose="020F0502020204030204" pitchFamily="34" charset="0"/>
              <a:buChar char="−"/>
              <a:defRPr b="1">
                <a:effectLst>
                  <a:glow rad="63500">
                    <a:schemeClr val="bg1"/>
                  </a:glow>
                </a:effectLst>
              </a:defRPr>
            </a:lvl2pPr>
            <a:lvl3pPr marL="914400" indent="-228600">
              <a:defRPr b="1">
                <a:effectLst>
                  <a:glow rad="63500">
                    <a:schemeClr val="bg1"/>
                  </a:glow>
                </a:effectLst>
              </a:defRPr>
            </a:lvl3pPr>
            <a:lvl4pPr>
              <a:defRPr>
                <a:effectLst>
                  <a:glow rad="63500">
                    <a:schemeClr val="bg1"/>
                  </a:glow>
                </a:effectLst>
              </a:defRPr>
            </a:lvl4pPr>
            <a:lvl5pPr>
              <a:defRPr>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866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FCE5-7D7C-4D83-944C-4E2CFB6422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1BF748-A97C-4CD3-8AAC-F33E28BD7B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C8D6D4-B155-4D88-84D8-FD6644C8B960}"/>
              </a:ext>
            </a:extLst>
          </p:cNvPr>
          <p:cNvSpPr>
            <a:spLocks noGrp="1"/>
          </p:cNvSpPr>
          <p:nvPr>
            <p:ph type="dt" sz="half" idx="10"/>
          </p:nvPr>
        </p:nvSpPr>
        <p:spPr/>
        <p:txBody>
          <a:bodyPr/>
          <a:lstStyle/>
          <a:p>
            <a:fld id="{8E7CDFFE-6A47-4C8E-BBA4-414D8987AAA8}" type="datetimeFigureOut">
              <a:rPr lang="en-US" smtClean="0"/>
              <a:t>6/19/2019</a:t>
            </a:fld>
            <a:endParaRPr lang="en-US"/>
          </a:p>
        </p:txBody>
      </p:sp>
      <p:sp>
        <p:nvSpPr>
          <p:cNvPr id="5" name="Footer Placeholder 4">
            <a:extLst>
              <a:ext uri="{FF2B5EF4-FFF2-40B4-BE49-F238E27FC236}">
                <a16:creationId xmlns:a16="http://schemas.microsoft.com/office/drawing/2014/main" id="{9EEF1E58-74B8-49D7-A19E-5BCC3FF86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29D0E-0E65-4CDD-A91B-81994B4613D2}"/>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348376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64E8-EDE6-4F25-A5F1-D66EC135F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DCE42-370D-4445-B073-FFF15144AC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9CC7BF-A76A-4D13-AB43-60F8B157E7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967FA5-1226-40C8-AB65-DE4457DDA653}"/>
              </a:ext>
            </a:extLst>
          </p:cNvPr>
          <p:cNvSpPr>
            <a:spLocks noGrp="1"/>
          </p:cNvSpPr>
          <p:nvPr>
            <p:ph type="dt" sz="half" idx="10"/>
          </p:nvPr>
        </p:nvSpPr>
        <p:spPr/>
        <p:txBody>
          <a:bodyPr/>
          <a:lstStyle/>
          <a:p>
            <a:fld id="{8E7CDFFE-6A47-4C8E-BBA4-414D8987AAA8}" type="datetimeFigureOut">
              <a:rPr lang="en-US" smtClean="0"/>
              <a:t>6/19/2019</a:t>
            </a:fld>
            <a:endParaRPr lang="en-US"/>
          </a:p>
        </p:txBody>
      </p:sp>
      <p:sp>
        <p:nvSpPr>
          <p:cNvPr id="6" name="Footer Placeholder 5">
            <a:extLst>
              <a:ext uri="{FF2B5EF4-FFF2-40B4-BE49-F238E27FC236}">
                <a16:creationId xmlns:a16="http://schemas.microsoft.com/office/drawing/2014/main" id="{6875FF72-C2C3-401E-84A2-BA65D3E87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DD29F-B4FD-40BA-A0CD-C98C63635725}"/>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247170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B630-FDD1-467C-8A8E-01F63125E5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8B70DA-5F36-46F6-BEAC-EAA65917B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E061F-0C6A-484E-9982-B30830ACF7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E867FE-5D36-446F-AFCD-19EFE3F27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72080-EBAE-4461-88A9-00D3F2386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2AC623-EFDB-4909-B9C3-C273631BA495}"/>
              </a:ext>
            </a:extLst>
          </p:cNvPr>
          <p:cNvSpPr>
            <a:spLocks noGrp="1"/>
          </p:cNvSpPr>
          <p:nvPr>
            <p:ph type="dt" sz="half" idx="10"/>
          </p:nvPr>
        </p:nvSpPr>
        <p:spPr/>
        <p:txBody>
          <a:bodyPr/>
          <a:lstStyle/>
          <a:p>
            <a:fld id="{8E7CDFFE-6A47-4C8E-BBA4-414D8987AAA8}" type="datetimeFigureOut">
              <a:rPr lang="en-US" smtClean="0"/>
              <a:t>6/19/2019</a:t>
            </a:fld>
            <a:endParaRPr lang="en-US"/>
          </a:p>
        </p:txBody>
      </p:sp>
      <p:sp>
        <p:nvSpPr>
          <p:cNvPr id="8" name="Footer Placeholder 7">
            <a:extLst>
              <a:ext uri="{FF2B5EF4-FFF2-40B4-BE49-F238E27FC236}">
                <a16:creationId xmlns:a16="http://schemas.microsoft.com/office/drawing/2014/main" id="{6534C965-B7E9-473D-9E58-2670E76D1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09EBE2-24BD-43E6-B6FF-D1A6C8B2F658}"/>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293383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A0AA-7A3D-48AD-92A2-103DEAF14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42FF4-000C-4954-AF86-AE49528F7F1F}"/>
              </a:ext>
            </a:extLst>
          </p:cNvPr>
          <p:cNvSpPr>
            <a:spLocks noGrp="1"/>
          </p:cNvSpPr>
          <p:nvPr>
            <p:ph type="dt" sz="half" idx="10"/>
          </p:nvPr>
        </p:nvSpPr>
        <p:spPr/>
        <p:txBody>
          <a:bodyPr/>
          <a:lstStyle/>
          <a:p>
            <a:fld id="{8E7CDFFE-6A47-4C8E-BBA4-414D8987AAA8}" type="datetimeFigureOut">
              <a:rPr lang="en-US" smtClean="0"/>
              <a:t>6/19/2019</a:t>
            </a:fld>
            <a:endParaRPr lang="en-US"/>
          </a:p>
        </p:txBody>
      </p:sp>
      <p:sp>
        <p:nvSpPr>
          <p:cNvPr id="4" name="Footer Placeholder 3">
            <a:extLst>
              <a:ext uri="{FF2B5EF4-FFF2-40B4-BE49-F238E27FC236}">
                <a16:creationId xmlns:a16="http://schemas.microsoft.com/office/drawing/2014/main" id="{0EFC7671-D1CB-4497-8B97-177159DCDA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587937-A1F7-4106-B589-5600619AFBA6}"/>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213604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EA0DC-8C03-4461-9217-DB263A6E4CC4}"/>
              </a:ext>
            </a:extLst>
          </p:cNvPr>
          <p:cNvSpPr>
            <a:spLocks noGrp="1"/>
          </p:cNvSpPr>
          <p:nvPr>
            <p:ph type="dt" sz="half" idx="10"/>
          </p:nvPr>
        </p:nvSpPr>
        <p:spPr/>
        <p:txBody>
          <a:bodyPr/>
          <a:lstStyle/>
          <a:p>
            <a:fld id="{8E7CDFFE-6A47-4C8E-BBA4-414D8987AAA8}" type="datetimeFigureOut">
              <a:rPr lang="en-US" smtClean="0"/>
              <a:t>6/19/2019</a:t>
            </a:fld>
            <a:endParaRPr lang="en-US"/>
          </a:p>
        </p:txBody>
      </p:sp>
      <p:sp>
        <p:nvSpPr>
          <p:cNvPr id="3" name="Footer Placeholder 2">
            <a:extLst>
              <a:ext uri="{FF2B5EF4-FFF2-40B4-BE49-F238E27FC236}">
                <a16:creationId xmlns:a16="http://schemas.microsoft.com/office/drawing/2014/main" id="{6A81A332-1735-4237-9F5C-7090EC0CE0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EC3AFF-D133-4B59-8BD2-DDB506CA389F}"/>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129067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49EB-FC53-4F1A-83E3-BD0DE8DA0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D82E12-263C-4DD1-A258-36ECB06C1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1FAA73-748C-4A84-A182-4B3A82CD1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E451E-049B-4F17-AA79-C1B209BE98FD}"/>
              </a:ext>
            </a:extLst>
          </p:cNvPr>
          <p:cNvSpPr>
            <a:spLocks noGrp="1"/>
          </p:cNvSpPr>
          <p:nvPr>
            <p:ph type="dt" sz="half" idx="10"/>
          </p:nvPr>
        </p:nvSpPr>
        <p:spPr/>
        <p:txBody>
          <a:bodyPr/>
          <a:lstStyle/>
          <a:p>
            <a:fld id="{8E7CDFFE-6A47-4C8E-BBA4-414D8987AAA8}" type="datetimeFigureOut">
              <a:rPr lang="en-US" smtClean="0"/>
              <a:t>6/19/2019</a:t>
            </a:fld>
            <a:endParaRPr lang="en-US"/>
          </a:p>
        </p:txBody>
      </p:sp>
      <p:sp>
        <p:nvSpPr>
          <p:cNvPr id="6" name="Footer Placeholder 5">
            <a:extLst>
              <a:ext uri="{FF2B5EF4-FFF2-40B4-BE49-F238E27FC236}">
                <a16:creationId xmlns:a16="http://schemas.microsoft.com/office/drawing/2014/main" id="{D7ABAEBA-647D-44F6-8184-8AA59D54F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BA336-8A8A-4FDF-A365-368E97B40DAE}"/>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289387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C283-2F25-4C67-BC40-54D7FFAB6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8556A9-FEF0-41BE-937B-0B6E12301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85FD98-F9DC-4664-AB7B-BA804DB8E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BAB35-DEF9-4A9C-83BE-24D31E17CD4F}"/>
              </a:ext>
            </a:extLst>
          </p:cNvPr>
          <p:cNvSpPr>
            <a:spLocks noGrp="1"/>
          </p:cNvSpPr>
          <p:nvPr>
            <p:ph type="dt" sz="half" idx="10"/>
          </p:nvPr>
        </p:nvSpPr>
        <p:spPr/>
        <p:txBody>
          <a:bodyPr/>
          <a:lstStyle/>
          <a:p>
            <a:fld id="{8E7CDFFE-6A47-4C8E-BBA4-414D8987AAA8}" type="datetimeFigureOut">
              <a:rPr lang="en-US" smtClean="0"/>
              <a:t>6/19/2019</a:t>
            </a:fld>
            <a:endParaRPr lang="en-US"/>
          </a:p>
        </p:txBody>
      </p:sp>
      <p:sp>
        <p:nvSpPr>
          <p:cNvPr id="6" name="Footer Placeholder 5">
            <a:extLst>
              <a:ext uri="{FF2B5EF4-FFF2-40B4-BE49-F238E27FC236}">
                <a16:creationId xmlns:a16="http://schemas.microsoft.com/office/drawing/2014/main" id="{CA7EE938-7DAC-4A36-BEC3-DDF9DF558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33F71-17A9-4F01-BBD1-192E1F71F503}"/>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296839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2ABC-5E21-4F91-B0F7-8D8A0531D2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CB145F-B950-4760-8520-E54053AF4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31C4C-549D-4F32-9CC3-A050D5145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CDFFE-6A47-4C8E-BBA4-414D8987AAA8}" type="datetimeFigureOut">
              <a:rPr lang="en-US" smtClean="0"/>
              <a:t>6/19/2019</a:t>
            </a:fld>
            <a:endParaRPr lang="en-US"/>
          </a:p>
        </p:txBody>
      </p:sp>
      <p:sp>
        <p:nvSpPr>
          <p:cNvPr id="5" name="Footer Placeholder 4">
            <a:extLst>
              <a:ext uri="{FF2B5EF4-FFF2-40B4-BE49-F238E27FC236}">
                <a16:creationId xmlns:a16="http://schemas.microsoft.com/office/drawing/2014/main" id="{D8A450D6-8B59-4805-BB00-F282EC9FF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A88217-F23A-49C5-A525-8D2FD1D0F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949BA-C079-474A-AB67-440CB5BB536D}" type="slidenum">
              <a:rPr lang="en-US" smtClean="0"/>
              <a:t>‹#›</a:t>
            </a:fld>
            <a:endParaRPr lang="en-US"/>
          </a:p>
        </p:txBody>
      </p:sp>
    </p:spTree>
    <p:extLst>
      <p:ext uri="{BB962C8B-B14F-4D97-AF65-F5344CB8AC3E}">
        <p14:creationId xmlns:p14="http://schemas.microsoft.com/office/powerpoint/2010/main" val="410523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235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Learning from the Temptations of Jesus – Matt. 4:1-11</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a:bodyPr>
          <a:lstStyle/>
          <a:p>
            <a:pPr>
              <a:lnSpc>
                <a:spcPct val="110000"/>
              </a:lnSpc>
              <a:defRPr/>
            </a:pPr>
            <a:r>
              <a:rPr lang="en-US" dirty="0"/>
              <a:t>We have the </a:t>
            </a:r>
            <a:r>
              <a:rPr lang="en-US" u="sng" dirty="0"/>
              <a:t>same adversary</a:t>
            </a:r>
          </a:p>
          <a:p>
            <a:pPr lvl="1">
              <a:defRPr/>
            </a:pPr>
            <a:r>
              <a:rPr lang="en-US" dirty="0"/>
              <a:t>Jesus was tempted by:</a:t>
            </a:r>
          </a:p>
          <a:p>
            <a:pPr lvl="2">
              <a:defRPr/>
            </a:pPr>
            <a:r>
              <a:rPr lang="en-US" dirty="0"/>
              <a:t>The devil (4:1) – </a:t>
            </a:r>
            <a:r>
              <a:rPr lang="en-US" i="1" dirty="0" err="1"/>
              <a:t>diabolos</a:t>
            </a:r>
            <a:r>
              <a:rPr lang="en-US" dirty="0"/>
              <a:t> – slanderer, accuser</a:t>
            </a:r>
          </a:p>
          <a:p>
            <a:pPr lvl="2">
              <a:defRPr/>
            </a:pPr>
            <a:r>
              <a:rPr lang="en-US" dirty="0"/>
              <a:t>The tempter (4:3) – tester, enticer, try-</a:t>
            </a:r>
            <a:r>
              <a:rPr lang="en-US" dirty="0" err="1"/>
              <a:t>er</a:t>
            </a:r>
            <a:endParaRPr lang="en-US" dirty="0"/>
          </a:p>
          <a:p>
            <a:pPr lvl="2">
              <a:defRPr/>
            </a:pPr>
            <a:r>
              <a:rPr lang="en-US" dirty="0"/>
              <a:t>Satan (4:10) – adversary </a:t>
            </a:r>
          </a:p>
          <a:p>
            <a:pPr lvl="1">
              <a:defRPr/>
            </a:pPr>
            <a:r>
              <a:rPr lang="en-US" dirty="0"/>
              <a:t>And, so are we</a:t>
            </a:r>
          </a:p>
          <a:p>
            <a:pPr lvl="2">
              <a:defRPr/>
            </a:pPr>
            <a:r>
              <a:rPr lang="en-US" dirty="0"/>
              <a:t>The devil – Eph. 6:11; 1 Pet. 5:8-9; Rev. 12:9</a:t>
            </a:r>
          </a:p>
          <a:p>
            <a:pPr lvl="2">
              <a:defRPr/>
            </a:pPr>
            <a:r>
              <a:rPr lang="en-US" dirty="0"/>
              <a:t>The tempter – 1 Thess. 3:5</a:t>
            </a:r>
          </a:p>
          <a:p>
            <a:pPr lvl="2">
              <a:defRPr/>
            </a:pPr>
            <a:r>
              <a:rPr lang="en-US" dirty="0"/>
              <a:t>Satan – 2 Cor. 11:14-15; 1 Tim. 5:15</a:t>
            </a:r>
          </a:p>
          <a:p>
            <a:pPr lvl="1">
              <a:defRPr/>
            </a:pPr>
            <a:r>
              <a:rPr lang="en-US" dirty="0"/>
              <a:t>We must not treat him lightly!  </a:t>
            </a:r>
          </a:p>
          <a:p>
            <a:pPr lvl="2">
              <a:defRPr/>
            </a:pPr>
            <a:r>
              <a:rPr lang="en-US" dirty="0"/>
              <a:t>The conflict is real! – Eph. 6:10-18</a:t>
            </a:r>
          </a:p>
          <a:p>
            <a:pPr lvl="2">
              <a:defRPr/>
            </a:pPr>
            <a:r>
              <a:rPr lang="en-US" dirty="0"/>
              <a:t>The enemy is relentless! – Matt. 4:5, 8; Luke 4:13</a:t>
            </a:r>
          </a:p>
        </p:txBody>
      </p:sp>
    </p:spTree>
    <p:extLst>
      <p:ext uri="{BB962C8B-B14F-4D97-AF65-F5344CB8AC3E}">
        <p14:creationId xmlns:p14="http://schemas.microsoft.com/office/powerpoint/2010/main" val="822021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left)">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left)">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Learning from the Temptations of Jesus – Matt. 4:1-11</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a:bodyPr>
          <a:lstStyle/>
          <a:p>
            <a:pPr>
              <a:defRPr/>
            </a:pPr>
            <a:r>
              <a:rPr lang="en-US" dirty="0"/>
              <a:t>We have the </a:t>
            </a:r>
            <a:r>
              <a:rPr lang="en-US" u="sng" dirty="0"/>
              <a:t>same (similar) temptations</a:t>
            </a:r>
            <a:r>
              <a:rPr lang="en-US" dirty="0"/>
              <a:t> – Heb. 4:15</a:t>
            </a:r>
            <a:endParaRPr lang="en-US" u="sng" dirty="0"/>
          </a:p>
          <a:p>
            <a:pPr lvl="1">
              <a:defRPr/>
            </a:pPr>
            <a:r>
              <a:rPr lang="en-US" dirty="0"/>
              <a:t>Satan plants seeds of doubt – “IF” (Matt. 4:3, 6, 9)</a:t>
            </a:r>
          </a:p>
          <a:p>
            <a:pPr lvl="1">
              <a:defRPr/>
            </a:pPr>
            <a:r>
              <a:rPr lang="en-US" dirty="0"/>
              <a:t>Satan draws and entices with the lusts of the flesh (Matt. 4:3; 1 John 2:16)</a:t>
            </a:r>
          </a:p>
          <a:p>
            <a:pPr lvl="1">
              <a:defRPr/>
            </a:pPr>
            <a:r>
              <a:rPr lang="en-US" dirty="0"/>
              <a:t>Satan draws and entices with the pride of life (Matt. 4:5-6; 1 John 2:16)</a:t>
            </a:r>
          </a:p>
          <a:p>
            <a:pPr lvl="1">
              <a:defRPr/>
            </a:pPr>
            <a:r>
              <a:rPr lang="en-US" dirty="0"/>
              <a:t>Satan draws and entices with the lust of the eyes (Matt. 4:8-9; 1 John 2:16)</a:t>
            </a:r>
          </a:p>
          <a:p>
            <a:pPr lvl="1">
              <a:defRPr/>
            </a:pPr>
            <a:endParaRPr lang="en-US" dirty="0"/>
          </a:p>
        </p:txBody>
      </p:sp>
    </p:spTree>
    <p:extLst>
      <p:ext uri="{BB962C8B-B14F-4D97-AF65-F5344CB8AC3E}">
        <p14:creationId xmlns:p14="http://schemas.microsoft.com/office/powerpoint/2010/main" val="26551720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Learning from the Temptations of Jesus – Matt. 4:1-11</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a:bodyPr>
          <a:lstStyle/>
          <a:p>
            <a:pPr>
              <a:defRPr/>
            </a:pPr>
            <a:r>
              <a:rPr lang="en-US" dirty="0"/>
              <a:t>We have the </a:t>
            </a:r>
            <a:r>
              <a:rPr lang="en-US" u="sng" dirty="0"/>
              <a:t>same tools to overcome</a:t>
            </a:r>
          </a:p>
          <a:p>
            <a:pPr lvl="1">
              <a:defRPr/>
            </a:pPr>
            <a:r>
              <a:rPr lang="en-US" dirty="0"/>
              <a:t>Jesus appealed to the word of God </a:t>
            </a:r>
          </a:p>
          <a:p>
            <a:pPr lvl="2">
              <a:defRPr/>
            </a:pPr>
            <a:r>
              <a:rPr lang="en-US" b="1" dirty="0"/>
              <a:t>IT IS WRITTEN </a:t>
            </a:r>
            <a:r>
              <a:rPr lang="en-US" dirty="0"/>
              <a:t>– Matt. 4:4 (Deut. 8:3)</a:t>
            </a:r>
          </a:p>
          <a:p>
            <a:pPr lvl="2">
              <a:defRPr/>
            </a:pPr>
            <a:r>
              <a:rPr lang="en-US" b="1" dirty="0"/>
              <a:t>IT IS WRITTEN </a:t>
            </a:r>
            <a:r>
              <a:rPr lang="en-US" dirty="0"/>
              <a:t>– 4:7 (Deut. 6:16)</a:t>
            </a:r>
          </a:p>
          <a:p>
            <a:pPr lvl="2">
              <a:defRPr/>
            </a:pPr>
            <a:r>
              <a:rPr lang="en-US" b="1" dirty="0"/>
              <a:t>IT IS WRITTEN </a:t>
            </a:r>
            <a:r>
              <a:rPr lang="en-US" dirty="0"/>
              <a:t>– 4:10 (Deut. 6:13)</a:t>
            </a:r>
          </a:p>
          <a:p>
            <a:pPr lvl="1">
              <a:defRPr/>
            </a:pPr>
            <a:r>
              <a:rPr lang="en-US" dirty="0"/>
              <a:t>And, so can we</a:t>
            </a:r>
          </a:p>
          <a:p>
            <a:pPr lvl="2">
              <a:defRPr/>
            </a:pPr>
            <a:r>
              <a:rPr lang="en-US" b="1" dirty="0"/>
              <a:t>IT IS WRITTEN </a:t>
            </a:r>
            <a:r>
              <a:rPr lang="en-US" dirty="0"/>
              <a:t>for our learning – Rom. 15:4; 2 Tim. 3:16</a:t>
            </a:r>
          </a:p>
          <a:p>
            <a:pPr lvl="2">
              <a:defRPr/>
            </a:pPr>
            <a:r>
              <a:rPr lang="en-US" b="1" dirty="0"/>
              <a:t>IT IS WRITTEN</a:t>
            </a:r>
            <a:r>
              <a:rPr lang="en-US" dirty="0"/>
              <a:t> for our defense – Eph. 6:17; 1 Pet. 3:15; Jude 3</a:t>
            </a:r>
          </a:p>
          <a:p>
            <a:pPr lvl="2">
              <a:defRPr/>
            </a:pPr>
            <a:r>
              <a:rPr lang="en-US" b="1" dirty="0"/>
              <a:t>IT IS WRITTEN</a:t>
            </a:r>
            <a:r>
              <a:rPr lang="en-US" dirty="0"/>
              <a:t> for our approval to God – 2 Tim. 2:15; 1 Tim. 5:14-15</a:t>
            </a:r>
            <a:endParaRPr lang="en-US" b="1" dirty="0"/>
          </a:p>
        </p:txBody>
      </p:sp>
    </p:spTree>
    <p:extLst>
      <p:ext uri="{BB962C8B-B14F-4D97-AF65-F5344CB8AC3E}">
        <p14:creationId xmlns:p14="http://schemas.microsoft.com/office/powerpoint/2010/main" val="1947079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Learning from the Temptations of Jesus – Matt. 4:1-11</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a:xfrm>
            <a:off x="367683" y="2210539"/>
            <a:ext cx="11755491" cy="4707846"/>
          </a:xfrm>
        </p:spPr>
        <p:txBody>
          <a:bodyPr>
            <a:normAutofit/>
          </a:bodyPr>
          <a:lstStyle/>
          <a:p>
            <a:pPr>
              <a:defRPr/>
            </a:pPr>
            <a:r>
              <a:rPr lang="en-US" dirty="0"/>
              <a:t>We have the </a:t>
            </a:r>
            <a:r>
              <a:rPr lang="en-US" u="sng" dirty="0"/>
              <a:t>same tools to overcome</a:t>
            </a:r>
          </a:p>
          <a:p>
            <a:pPr lvl="1">
              <a:defRPr/>
            </a:pPr>
            <a:r>
              <a:rPr lang="en-US" dirty="0"/>
              <a:t>Jesus had faith in the plan of God (cf. 1 Cor. 10:13)…And, so should we:</a:t>
            </a:r>
          </a:p>
          <a:p>
            <a:pPr lvl="2">
              <a:defRPr/>
            </a:pPr>
            <a:r>
              <a:rPr lang="en-US" dirty="0"/>
              <a:t>We can extinguish every fiery dart of the devil by holding the shield of faith – Eph. 6:16</a:t>
            </a:r>
          </a:p>
          <a:p>
            <a:pPr lvl="2">
              <a:defRPr/>
            </a:pPr>
            <a:r>
              <a:rPr lang="en-US" dirty="0"/>
              <a:t>We must not give up or give in but endure – Heb. 10:35, 39; Jas. 1:12</a:t>
            </a:r>
          </a:p>
          <a:p>
            <a:pPr lvl="1">
              <a:defRPr/>
            </a:pPr>
            <a:r>
              <a:rPr lang="en-US" dirty="0"/>
              <a:t>Jesus undoubtedly prayed (cf. Luke 5:16; 11:1; 22:42)…And, so should we:</a:t>
            </a:r>
          </a:p>
          <a:p>
            <a:pPr lvl="2">
              <a:defRPr/>
            </a:pPr>
            <a:r>
              <a:rPr lang="en-US" dirty="0"/>
              <a:t>“Watch and pray, lest you enter into temptation.” – Matt. 26:41</a:t>
            </a:r>
          </a:p>
          <a:p>
            <a:pPr lvl="2">
              <a:defRPr/>
            </a:pPr>
            <a:r>
              <a:rPr lang="en-US" dirty="0"/>
              <a:t>“And do not lead us into temptation, But deliver us from the evil one.” – Matt. 6:13</a:t>
            </a:r>
          </a:p>
          <a:p>
            <a:pPr lvl="2">
              <a:defRPr/>
            </a:pPr>
            <a:r>
              <a:rPr lang="en-US" dirty="0"/>
              <a:t>“Praying always with all prayer and supplication in the Spirit, being watchful to this end with all perseverance and supplication for all the saints.” – Eph. 6:18</a:t>
            </a:r>
          </a:p>
          <a:p>
            <a:pPr lvl="1">
              <a:defRPr/>
            </a:pPr>
            <a:r>
              <a:rPr lang="en-US" dirty="0"/>
              <a:t>The devil has no chance against these tools:</a:t>
            </a:r>
          </a:p>
          <a:p>
            <a:pPr lvl="2">
              <a:defRPr/>
            </a:pPr>
            <a:r>
              <a:rPr lang="en-US" dirty="0"/>
              <a:t>The Word of God</a:t>
            </a:r>
          </a:p>
          <a:p>
            <a:pPr lvl="2">
              <a:defRPr/>
            </a:pPr>
            <a:r>
              <a:rPr lang="en-US" dirty="0"/>
              <a:t>Faith</a:t>
            </a:r>
          </a:p>
          <a:p>
            <a:pPr lvl="2">
              <a:defRPr/>
            </a:pPr>
            <a:r>
              <a:rPr lang="en-US" dirty="0"/>
              <a:t>Prayer</a:t>
            </a:r>
          </a:p>
          <a:p>
            <a:pPr lvl="1">
              <a:defRPr/>
            </a:pPr>
            <a:endParaRPr lang="en-US" dirty="0"/>
          </a:p>
          <a:p>
            <a:pPr lvl="1">
              <a:defRPr/>
            </a:pPr>
            <a:endParaRPr lang="en-US" dirty="0"/>
          </a:p>
          <a:p>
            <a:pPr lvl="2">
              <a:defRPr/>
            </a:pPr>
            <a:endParaRPr lang="en-US" b="1" dirty="0"/>
          </a:p>
        </p:txBody>
      </p:sp>
    </p:spTree>
    <p:extLst>
      <p:ext uri="{BB962C8B-B14F-4D97-AF65-F5344CB8AC3E}">
        <p14:creationId xmlns:p14="http://schemas.microsoft.com/office/powerpoint/2010/main" val="35712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500"/>
                                        <p:tgtEl>
                                          <p:spTgt spid="3">
                                            <p:txEl>
                                              <p:pRg st="8" end="8"/>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500"/>
                                        <p:tgtEl>
                                          <p:spTgt spid="3">
                                            <p:txEl>
                                              <p:pRg st="9" end="9"/>
                                            </p:txEl>
                                          </p:spTgt>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left)">
                                      <p:cBhvr>
                                        <p:cTn id="48" dur="500"/>
                                        <p:tgtEl>
                                          <p:spTgt spid="3">
                                            <p:txEl>
                                              <p:pRg st="10" end="10"/>
                                            </p:txEl>
                                          </p:spTgt>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left)">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Learning from the Temptations of Jesus – Matt. 4:1-11</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a:xfrm>
            <a:off x="367683" y="2210539"/>
            <a:ext cx="11755491" cy="4707846"/>
          </a:xfrm>
        </p:spPr>
        <p:txBody>
          <a:bodyPr>
            <a:normAutofit/>
          </a:bodyPr>
          <a:lstStyle/>
          <a:p>
            <a:pPr>
              <a:defRPr/>
            </a:pPr>
            <a:r>
              <a:rPr lang="en-US" dirty="0"/>
              <a:t>We have </a:t>
            </a:r>
            <a:r>
              <a:rPr lang="en-US" u="sng" dirty="0"/>
              <a:t>similar blessings when we overcome</a:t>
            </a:r>
          </a:p>
          <a:p>
            <a:pPr lvl="1">
              <a:defRPr/>
            </a:pPr>
            <a:r>
              <a:rPr lang="en-US" dirty="0"/>
              <a:t>Jesus was ministered to by angels – Matt. 4:11</a:t>
            </a:r>
          </a:p>
          <a:p>
            <a:pPr lvl="2">
              <a:defRPr/>
            </a:pPr>
            <a:r>
              <a:rPr lang="en-US" dirty="0"/>
              <a:t>Angels minister to us and will carry us home – Heb. 1:14; Luke 16:22</a:t>
            </a:r>
          </a:p>
          <a:p>
            <a:pPr lvl="1">
              <a:defRPr/>
            </a:pPr>
            <a:r>
              <a:rPr lang="en-US" dirty="0"/>
              <a:t>Jesus received wonderful blessings when He ultimately overcame and ascended to heaven, and He has promised similar blessings for us</a:t>
            </a:r>
          </a:p>
          <a:p>
            <a:pPr lvl="2">
              <a:defRPr/>
            </a:pPr>
            <a:r>
              <a:rPr lang="en-US" dirty="0"/>
              <a:t>“Do not fear any of those things which you are about to suffer. Indeed, the devil is about to throw some of you into prison, that you may be tested, and you will have tribulation ten days. Be faithful until death, and I will give you the crown of life.” – Rev. 2:10</a:t>
            </a:r>
          </a:p>
          <a:p>
            <a:pPr lvl="2">
              <a:defRPr/>
            </a:pPr>
            <a:r>
              <a:rPr lang="en-US" dirty="0"/>
              <a:t>“To him who overcomes I will grant to sit with Me on My throne, as I also overcame and sat down with My Father on His throne.” – 3:21</a:t>
            </a:r>
          </a:p>
          <a:p>
            <a:pPr lvl="2">
              <a:defRPr/>
            </a:pPr>
            <a:endParaRPr lang="en-US" b="1" dirty="0"/>
          </a:p>
        </p:txBody>
      </p:sp>
    </p:spTree>
    <p:extLst>
      <p:ext uri="{BB962C8B-B14F-4D97-AF65-F5344CB8AC3E}">
        <p14:creationId xmlns:p14="http://schemas.microsoft.com/office/powerpoint/2010/main" val="1862256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Temptation Can Be Overcome – 1 Cor. 10:13</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a:xfrm>
            <a:off x="367683" y="2210539"/>
            <a:ext cx="11755491" cy="4724517"/>
          </a:xfrm>
        </p:spPr>
        <p:txBody>
          <a:bodyPr>
            <a:normAutofit fontScale="92500" lnSpcReduction="10000"/>
          </a:bodyPr>
          <a:lstStyle/>
          <a:p>
            <a:pPr>
              <a:lnSpc>
                <a:spcPct val="110000"/>
              </a:lnSpc>
              <a:defRPr/>
            </a:pPr>
            <a:r>
              <a:rPr lang="en-US" dirty="0"/>
              <a:t>Remember: We are not the only ones being tempted – 1 Cor. 10:13; Heb. 4:15</a:t>
            </a:r>
          </a:p>
          <a:p>
            <a:pPr>
              <a:lnSpc>
                <a:spcPct val="110000"/>
              </a:lnSpc>
              <a:defRPr/>
            </a:pPr>
            <a:r>
              <a:rPr lang="en-US" dirty="0"/>
              <a:t>Remember: God promises to aid us in our temptations – Heb. 2:18; 2 Pet. 2:9</a:t>
            </a:r>
          </a:p>
          <a:p>
            <a:pPr>
              <a:lnSpc>
                <a:spcPct val="110000"/>
              </a:lnSpc>
              <a:defRPr/>
            </a:pPr>
            <a:r>
              <a:rPr lang="en-US" dirty="0"/>
              <a:t>Remember: God will make a way of escape – 1 Cor. 10:13</a:t>
            </a:r>
          </a:p>
          <a:p>
            <a:pPr lvl="1">
              <a:defRPr/>
            </a:pPr>
            <a:r>
              <a:rPr lang="en-US" dirty="0"/>
              <a:t>Learn from the experiences of others</a:t>
            </a:r>
          </a:p>
          <a:p>
            <a:pPr lvl="1">
              <a:defRPr/>
            </a:pPr>
            <a:r>
              <a:rPr lang="en-US" dirty="0"/>
              <a:t>Sometimes we must flee – 2 Tim. 2:22</a:t>
            </a:r>
          </a:p>
          <a:p>
            <a:pPr lvl="1">
              <a:defRPr/>
            </a:pPr>
            <a:r>
              <a:rPr lang="en-US" dirty="0"/>
              <a:t>Sometimes we must stand and fight – James 4:7</a:t>
            </a:r>
          </a:p>
          <a:p>
            <a:pPr lvl="1">
              <a:defRPr/>
            </a:pPr>
            <a:r>
              <a:rPr lang="en-US" dirty="0"/>
              <a:t>All times we must pray and ask God for help – Matt. 6:13; 26:41</a:t>
            </a:r>
          </a:p>
          <a:p>
            <a:pPr lvl="1">
              <a:defRPr/>
            </a:pPr>
            <a:r>
              <a:rPr lang="en-US" dirty="0"/>
              <a:t>Live in constant awareness of own vulnerability/weaknesses</a:t>
            </a:r>
          </a:p>
          <a:p>
            <a:pPr lvl="1">
              <a:defRPr/>
            </a:pPr>
            <a:r>
              <a:rPr lang="en-US" dirty="0"/>
              <a:t>Take heed lest we fall – 1 Cor. 10:12</a:t>
            </a:r>
          </a:p>
          <a:p>
            <a:pPr lvl="1">
              <a:defRPr/>
            </a:pPr>
            <a:r>
              <a:rPr lang="en-US" dirty="0"/>
              <a:t>Learn from our previous failures</a:t>
            </a:r>
          </a:p>
          <a:p>
            <a:pPr lvl="1">
              <a:defRPr/>
            </a:pPr>
            <a:r>
              <a:rPr lang="en-US" dirty="0"/>
              <a:t>Remember the punishment which sin brings </a:t>
            </a:r>
          </a:p>
          <a:p>
            <a:pPr lvl="1">
              <a:defRPr/>
            </a:pPr>
            <a:r>
              <a:rPr lang="en-US" dirty="0"/>
              <a:t>“Resist the devil and…draw near to God” – James 4:7-8</a:t>
            </a:r>
          </a:p>
          <a:p>
            <a:pPr>
              <a:defRPr/>
            </a:pPr>
            <a:endParaRPr lang="en-US" dirty="0"/>
          </a:p>
        </p:txBody>
      </p:sp>
    </p:spTree>
    <p:extLst>
      <p:ext uri="{BB962C8B-B14F-4D97-AF65-F5344CB8AC3E}">
        <p14:creationId xmlns:p14="http://schemas.microsoft.com/office/powerpoint/2010/main" val="4007354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left)">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left)">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The Lessons for Us to Learn</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a:xfrm>
            <a:off x="367683" y="2210539"/>
            <a:ext cx="11755491" cy="4647461"/>
          </a:xfrm>
        </p:spPr>
        <p:txBody>
          <a:bodyPr>
            <a:normAutofit fontScale="92500" lnSpcReduction="10000"/>
          </a:bodyPr>
          <a:lstStyle/>
          <a:p>
            <a:pPr>
              <a:defRPr/>
            </a:pPr>
            <a:r>
              <a:rPr lang="en-US" dirty="0"/>
              <a:t>Temptation in and of itself is not sin</a:t>
            </a:r>
          </a:p>
          <a:p>
            <a:pPr>
              <a:defRPr/>
            </a:pPr>
            <a:r>
              <a:rPr lang="en-US" dirty="0"/>
              <a:t>No person, not even Christ or a Christian, is immune</a:t>
            </a:r>
          </a:p>
          <a:p>
            <a:pPr>
              <a:defRPr/>
            </a:pPr>
            <a:r>
              <a:rPr lang="en-US" dirty="0"/>
              <a:t>Jesus is our High Priest, able to sympathize with us – Heb. 4:15</a:t>
            </a:r>
          </a:p>
          <a:p>
            <a:pPr>
              <a:defRPr/>
            </a:pPr>
            <a:r>
              <a:rPr lang="en-US" dirty="0"/>
              <a:t>Do not rely on your own strength – 1 John 4:4; 5:4</a:t>
            </a:r>
          </a:p>
          <a:p>
            <a:pPr>
              <a:defRPr/>
            </a:pPr>
            <a:r>
              <a:rPr lang="en-US" dirty="0"/>
              <a:t>The devil might flee but he will return – Luke 4:13</a:t>
            </a:r>
          </a:p>
          <a:p>
            <a:pPr>
              <a:defRPr/>
            </a:pPr>
            <a:r>
              <a:rPr lang="en-US" dirty="0"/>
              <a:t>Fortify your faith in God – 2 Thess. 3:2-5; Jas. 4:7-8</a:t>
            </a:r>
          </a:p>
          <a:p>
            <a:pPr>
              <a:defRPr/>
            </a:pPr>
            <a:r>
              <a:rPr lang="en-US" dirty="0"/>
              <a:t>Determine to keep yourself pure – 1 Tim. 5:22</a:t>
            </a:r>
          </a:p>
          <a:p>
            <a:pPr>
              <a:defRPr/>
            </a:pPr>
            <a:r>
              <a:rPr lang="en-US" dirty="0"/>
              <a:t>Store up God’s Word in your heart – Psa. 119:11</a:t>
            </a:r>
          </a:p>
          <a:p>
            <a:pPr>
              <a:defRPr/>
            </a:pPr>
            <a:r>
              <a:rPr lang="en-US" dirty="0"/>
              <a:t>If/When you fall, don’t despair – 2 Cor. 4:16-18</a:t>
            </a:r>
          </a:p>
          <a:p>
            <a:pPr lvl="1">
              <a:defRPr/>
            </a:pPr>
            <a:r>
              <a:rPr lang="en-US" dirty="0"/>
              <a:t>There is forgiveness for the penitent heart – 1 John 1:7-10</a:t>
            </a:r>
          </a:p>
          <a:p>
            <a:pPr lvl="1">
              <a:defRPr/>
            </a:pPr>
            <a:r>
              <a:rPr lang="en-US" dirty="0"/>
              <a:t>Jesus makes intercession for us – Heb. 7:25</a:t>
            </a:r>
          </a:p>
        </p:txBody>
      </p:sp>
    </p:spTree>
    <p:extLst>
      <p:ext uri="{BB962C8B-B14F-4D97-AF65-F5344CB8AC3E}">
        <p14:creationId xmlns:p14="http://schemas.microsoft.com/office/powerpoint/2010/main" val="3084945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left)">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939</Words>
  <Application>Microsoft Office PowerPoint</Application>
  <PresentationFormat>Widescreen</PresentationFormat>
  <Paragraphs>75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vt:lpstr>
      <vt:lpstr>Office Theme</vt:lpstr>
      <vt:lpstr>PowerPoint Presentation</vt:lpstr>
      <vt:lpstr>Learning from the Temptations of Jesus – Matt. 4:1-11</vt:lpstr>
      <vt:lpstr>Learning from the Temptations of Jesus – Matt. 4:1-11</vt:lpstr>
      <vt:lpstr>Learning from the Temptations of Jesus – Matt. 4:1-11</vt:lpstr>
      <vt:lpstr>Learning from the Temptations of Jesus – Matt. 4:1-11</vt:lpstr>
      <vt:lpstr>Learning from the Temptations of Jesus – Matt. 4:1-11</vt:lpstr>
      <vt:lpstr>Temptation Can Be Overcome – 1 Cor. 10:13</vt:lpstr>
      <vt:lpstr>The Lessons for Us to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21</cp:revision>
  <dcterms:created xsi:type="dcterms:W3CDTF">2019-06-08T20:40:59Z</dcterms:created>
  <dcterms:modified xsi:type="dcterms:W3CDTF">2019-06-19T19:02:47Z</dcterms:modified>
</cp:coreProperties>
</file>