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9" r:id="rId5"/>
    <p:sldId id="263" r:id="rId6"/>
    <p:sldId id="258" r:id="rId7"/>
    <p:sldId id="259" r:id="rId8"/>
    <p:sldId id="271" r:id="rId9"/>
    <p:sldId id="272" r:id="rId10"/>
    <p:sldId id="273" r:id="rId11"/>
    <p:sldId id="274" r:id="rId12"/>
    <p:sldId id="260" r:id="rId13"/>
    <p:sldId id="275" r:id="rId14"/>
    <p:sldId id="276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9A2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AD289-38DE-4EE9-8FA1-E8DBCD3BE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249CB-72E7-4564-BC42-5B996366F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D72B-E0C6-48F1-A2BF-73818848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1D5C-AC69-4389-8309-D2FC5399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AC4C9-24CF-4883-AF74-524D2756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A2DCE07-3FF3-467A-BD6C-D9CB57FE7C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7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3CB88-709D-4B38-AFBD-552C6FFF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C160CC-A646-414D-B434-EF1808E7B9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561A-87E2-465C-B8B2-0F015E65D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4AF63-805A-447B-B0FB-E2B9F87C2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C7380-8582-4ABE-AAAF-CD0D3A34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7960B-FB9E-4265-9E79-ED8B630E6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8353D-E2B2-4A4E-A46C-2612DD469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6C7F5-4DC7-4C72-B0B1-B7229DAD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3D032-36F1-4666-BC0E-D03D52D3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EC181-0E11-40A8-A2A9-8AEB8C379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green field&#10;&#10;Description automatically generated">
            <a:extLst>
              <a:ext uri="{FF2B5EF4-FFF2-40B4-BE49-F238E27FC236}">
                <a16:creationId xmlns:a16="http://schemas.microsoft.com/office/drawing/2014/main" id="{F19D3FDC-FB6A-41D2-9789-F3C494E81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556F29-9C93-49DB-881C-B12E81015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3" y="1396906"/>
            <a:ext cx="11448495" cy="634245"/>
          </a:xfrm>
          <a:solidFill>
            <a:schemeClr val="bg1"/>
          </a:solidFill>
          <a:effectLst>
            <a:softEdge rad="50800"/>
          </a:effectLst>
        </p:spPr>
        <p:txBody>
          <a:bodyPr/>
          <a:lstStyle>
            <a:lvl1pPr>
              <a:defRPr b="1">
                <a:solidFill>
                  <a:srgbClr val="9A2325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55C1D-4BF0-4C1F-B825-51F28CD2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2210539"/>
            <a:ext cx="11755491" cy="4573719"/>
          </a:xfrm>
        </p:spPr>
        <p:txBody>
          <a:bodyPr/>
          <a:lstStyle>
            <a:lvl1pPr>
              <a:defRPr b="1">
                <a:solidFill>
                  <a:srgbClr val="0000CC"/>
                </a:solidFill>
                <a:effectLst>
                  <a:glow rad="63500">
                    <a:schemeClr val="bg1"/>
                  </a:glow>
                </a:effectLst>
                <a:latin typeface="+mn-lt"/>
                <a:ea typeface="Cambria" panose="02040503050406030204" pitchFamily="18" charset="0"/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>
                <a:effectLst>
                  <a:glow rad="63500">
                    <a:schemeClr val="bg1"/>
                  </a:glow>
                </a:effectLst>
              </a:defRPr>
            </a:lvl4pPr>
            <a:lvl5pPr>
              <a:defRPr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66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FCE5-7D7C-4D83-944C-4E2CFB642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BF748-A97C-4CD3-8AAC-F33E28BD7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8D6D4-B155-4D88-84D8-FD6644C8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F1E58-74B8-49D7-A19E-5BCC3FF8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29D0E-0E65-4CDD-A91B-81994B46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6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64E8-EDE6-4F25-A5F1-D66EC135F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CE42-370D-4445-B073-FFF15144A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CC7BF-A76A-4D13-AB43-60F8B157E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67FA5-1226-40C8-AB65-DE4457D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5FF72-C2C3-401E-84A2-BA65D3E87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DD29F-B4FD-40BA-A0CD-C98C63635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B630-FDD1-467C-8A8E-01F63125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B70DA-5F36-46F6-BEAC-EAA65917B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E061F-0C6A-484E-9982-B30830ACF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867FE-5D36-446F-AFCD-19EFE3F27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72080-EBAE-4461-88A9-00D3F2386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AC623-EFDB-4909-B9C3-C273631B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4C965-B7E9-473D-9E58-2670E76D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9EBE2-24BD-43E6-B6FF-D1A6C8B2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3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A0AA-7A3D-48AD-92A2-103DEAF14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42FF4-000C-4954-AF86-AE49528F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FC7671-D1CB-4497-8B97-177159DC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87937-A1F7-4106-B589-5600619A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4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EEA0DC-8C03-4461-9217-DB263A6E4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1A332-1735-4237-9F5C-7090EC0C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C3AFF-D133-4B59-8BD2-DDB506CA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7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349EB-FC53-4F1A-83E3-BD0DE8DA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82E12-263C-4DD1-A258-36ECB06C1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1FAA73-748C-4A84-A182-4B3A82CD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2E451E-049B-4F17-AA79-C1B209BE9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ABAEBA-647D-44F6-8184-8AA59D54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BA336-8A8A-4FDF-A365-368E97B4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7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C283-2F25-4C67-BC40-54D7FFAB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8556A9-FEF0-41BE-937B-0B6E12301F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5FD98-F9DC-4664-AB7B-BA804DB8E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BAB35-DEF9-4A9C-83BE-24D31E17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EE938-7DAC-4A36-BEC3-DDF9DF55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33F71-17A9-4F01-BBD1-192E1F71F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9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D2ABC-5E21-4F91-B0F7-8D8A0531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B145F-B950-4760-8520-E54053AF4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31C4C-549D-4F32-9CC3-A050D5145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CDFFE-6A47-4C8E-BBA4-414D8987AAA8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50D6-8B59-4805-BB00-F282EC9FF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88217-F23A-49C5-A525-8D2FD1D0F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49BA-C079-474A-AB67-440CB5BB5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2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Areas Where We Need to Be Peace-Makers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&amp; pursue harmony/peace </a:t>
            </a:r>
            <a:r>
              <a:rPr lang="en-US" u="sng" dirty="0"/>
              <a:t>in the church</a:t>
            </a:r>
          </a:p>
          <a:p>
            <a:pPr lvl="1"/>
            <a:r>
              <a:rPr lang="en-US" dirty="0"/>
              <a:t>We need to remember who the real enemy is – 1 Pet. 5:8</a:t>
            </a:r>
          </a:p>
          <a:p>
            <a:pPr lvl="2"/>
            <a:r>
              <a:rPr lang="en-US" dirty="0"/>
              <a:t>When we forget and fight among ourselves:</a:t>
            </a:r>
          </a:p>
          <a:p>
            <a:pPr marL="1258888" lvl="3"/>
            <a:r>
              <a:rPr lang="en-US" sz="2000" b="1" dirty="0"/>
              <a:t>Sinners are not being converted</a:t>
            </a:r>
          </a:p>
          <a:p>
            <a:pPr marL="1258888" lvl="3"/>
            <a:r>
              <a:rPr lang="en-US" sz="2000" b="1" dirty="0"/>
              <a:t>Brethren are being discouraged</a:t>
            </a:r>
          </a:p>
          <a:p>
            <a:pPr marL="1258888" lvl="3"/>
            <a:r>
              <a:rPr lang="en-US" sz="2000" b="1" dirty="0"/>
              <a:t>Satan is winning all around</a:t>
            </a:r>
          </a:p>
          <a:p>
            <a:pPr lvl="1"/>
            <a:r>
              <a:rPr lang="en-US" dirty="0"/>
              <a:t>Harmony &amp; peace in the church does </a:t>
            </a:r>
            <a:r>
              <a:rPr lang="en-US" u="sng" dirty="0"/>
              <a:t>not</a:t>
            </a:r>
            <a:r>
              <a:rPr lang="en-US" dirty="0"/>
              <a:t> mean that we compromise the truth or the purity of the church (2 John 9-11; James 3:17)!</a:t>
            </a:r>
          </a:p>
          <a:p>
            <a:pPr lvl="2"/>
            <a:r>
              <a:rPr lang="en-US" dirty="0"/>
              <a:t>We are </a:t>
            </a:r>
            <a:r>
              <a:rPr lang="en-US" u="sng" dirty="0"/>
              <a:t>not</a:t>
            </a:r>
            <a:r>
              <a:rPr lang="en-US" dirty="0"/>
              <a:t> interested in peace at any price!</a:t>
            </a:r>
          </a:p>
          <a:p>
            <a:pPr lvl="1"/>
            <a:r>
              <a:rPr lang="en-US" dirty="0"/>
              <a:t>The church must pray for peace, preach peace, pursue peace and perpetuate peace.</a:t>
            </a:r>
          </a:p>
        </p:txBody>
      </p:sp>
    </p:spTree>
    <p:extLst>
      <p:ext uri="{BB962C8B-B14F-4D97-AF65-F5344CB8AC3E}">
        <p14:creationId xmlns:p14="http://schemas.microsoft.com/office/powerpoint/2010/main" val="3571421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Areas Where We Need to Be Peace-Makers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&amp; pursue harmony/peace </a:t>
            </a:r>
            <a:r>
              <a:rPr lang="en-US" u="sng" dirty="0"/>
              <a:t>in our community</a:t>
            </a:r>
          </a:p>
          <a:p>
            <a:pPr lvl="1"/>
            <a:r>
              <a:rPr lang="en-US" dirty="0"/>
              <a:t>Our “community” includes our workplace, our neighborhoods, our nation, </a:t>
            </a:r>
            <a:br>
              <a:rPr lang="en-US" dirty="0"/>
            </a:br>
            <a:r>
              <a:rPr lang="en-US" dirty="0"/>
              <a:t>our world, etc.</a:t>
            </a:r>
          </a:p>
          <a:p>
            <a:pPr lvl="1"/>
            <a:r>
              <a:rPr lang="en-US" dirty="0"/>
              <a:t>Jesus brought a peace for Jews &amp; Gentiles, Jews &amp; Samaritans, </a:t>
            </a:r>
            <a:br>
              <a:rPr lang="en-US" dirty="0"/>
            </a:br>
            <a:r>
              <a:rPr lang="en-US" dirty="0"/>
              <a:t>Greeks &amp; Barbarians, etc.</a:t>
            </a:r>
          </a:p>
          <a:p>
            <a:pPr lvl="1"/>
            <a:r>
              <a:rPr lang="en-US" dirty="0"/>
              <a:t>True peace between fractured peoples comes by removing sin and breaking down walls of separation and bringing men into equal relationships with God – Eph. 2:11-18; 2 Cor. 5:18-21; Col. 1:20</a:t>
            </a:r>
          </a:p>
          <a:p>
            <a:pPr lvl="1"/>
            <a:r>
              <a:rPr lang="en-US" dirty="0"/>
              <a:t>The Good News of Jesus is the greatest peacemaking message – Rom. 10:15; Eph. 6:15</a:t>
            </a:r>
          </a:p>
          <a:p>
            <a:pPr lvl="1"/>
            <a:r>
              <a:rPr lang="en-US" dirty="0"/>
              <a:t>All of this is only possible through the peace of God!</a:t>
            </a:r>
          </a:p>
        </p:txBody>
      </p:sp>
    </p:spTree>
    <p:extLst>
      <p:ext uri="{BB962C8B-B14F-4D97-AF65-F5344CB8AC3E}">
        <p14:creationId xmlns:p14="http://schemas.microsoft.com/office/powerpoint/2010/main" val="4294337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I Be a Peace-Maker?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 man of understanding </a:t>
            </a:r>
            <a:r>
              <a:rPr lang="en-US" u="sng" dirty="0"/>
              <a:t>holds his peace</a:t>
            </a:r>
            <a:r>
              <a:rPr lang="en-US" dirty="0"/>
              <a:t>.” – Prov. 11:12 </a:t>
            </a:r>
          </a:p>
          <a:p>
            <a:r>
              <a:rPr lang="en-US" dirty="0"/>
              <a:t>“When a man’s ways </a:t>
            </a:r>
            <a:r>
              <a:rPr lang="en-US" u="sng" dirty="0"/>
              <a:t>please the Lord</a:t>
            </a:r>
            <a:r>
              <a:rPr lang="en-US" dirty="0"/>
              <a:t>, He makes even his enemies to be at peace with him.” – Prov. 16:7 </a:t>
            </a:r>
          </a:p>
          <a:p>
            <a:r>
              <a:rPr lang="en-US" dirty="0"/>
              <a:t>“Great peace have those who </a:t>
            </a:r>
            <a:r>
              <a:rPr lang="en-US" u="sng" dirty="0"/>
              <a:t>love Your law</a:t>
            </a:r>
            <a:r>
              <a:rPr lang="en-US" dirty="0"/>
              <a:t>.” – Psa. 119:165 </a:t>
            </a:r>
          </a:p>
          <a:p>
            <a:r>
              <a:rPr lang="en-US" dirty="0"/>
              <a:t>The antithesis of peace:</a:t>
            </a:r>
          </a:p>
          <a:p>
            <a:pPr lvl="1"/>
            <a:r>
              <a:rPr lang="en-US" dirty="0"/>
              <a:t>“For where </a:t>
            </a:r>
            <a:r>
              <a:rPr lang="en-US" u="sng" dirty="0"/>
              <a:t>envy</a:t>
            </a:r>
            <a:r>
              <a:rPr lang="en-US" dirty="0"/>
              <a:t> and </a:t>
            </a:r>
            <a:r>
              <a:rPr lang="en-US" u="sng" dirty="0"/>
              <a:t>self-seeking</a:t>
            </a:r>
            <a:r>
              <a:rPr lang="en-US" dirty="0"/>
              <a:t> exist, confusion and every evil thing are there.” – James 3:16 </a:t>
            </a:r>
          </a:p>
        </p:txBody>
      </p:sp>
    </p:spTree>
    <p:extLst>
      <p:ext uri="{BB962C8B-B14F-4D97-AF65-F5344CB8AC3E}">
        <p14:creationId xmlns:p14="http://schemas.microsoft.com/office/powerpoint/2010/main" val="3943074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I Be a Peace-Maker?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God’s key to true peace:</a:t>
            </a:r>
          </a:p>
          <a:p>
            <a:pPr lvl="1"/>
            <a:r>
              <a:rPr lang="en-US" dirty="0"/>
              <a:t>“But the wisdom that is from above is first pure, then </a:t>
            </a:r>
          </a:p>
          <a:p>
            <a:pPr lvl="2"/>
            <a:r>
              <a:rPr lang="en-US" sz="2400" b="1" dirty="0"/>
              <a:t>peaceable, </a:t>
            </a:r>
          </a:p>
          <a:p>
            <a:pPr lvl="2"/>
            <a:r>
              <a:rPr lang="en-US" sz="2400" b="1" dirty="0"/>
              <a:t>gentle, </a:t>
            </a:r>
          </a:p>
          <a:p>
            <a:pPr lvl="2"/>
            <a:r>
              <a:rPr lang="en-US" sz="2400" b="1" dirty="0"/>
              <a:t>willing to yield,</a:t>
            </a:r>
          </a:p>
          <a:p>
            <a:pPr lvl="2"/>
            <a:r>
              <a:rPr lang="en-US" sz="2400" b="1" dirty="0"/>
              <a:t>full of mercy and </a:t>
            </a:r>
          </a:p>
          <a:p>
            <a:pPr lvl="2"/>
            <a:r>
              <a:rPr lang="en-US" sz="2400" b="1" dirty="0"/>
              <a:t>[full of] good fruits, </a:t>
            </a:r>
          </a:p>
          <a:p>
            <a:pPr lvl="2"/>
            <a:r>
              <a:rPr lang="en-US" sz="2400" b="1" dirty="0"/>
              <a:t>without partiality and </a:t>
            </a:r>
          </a:p>
          <a:p>
            <a:pPr lvl="2"/>
            <a:r>
              <a:rPr lang="en-US" sz="2400" b="1" dirty="0"/>
              <a:t>without hypocrisy.  </a:t>
            </a:r>
          </a:p>
          <a:p>
            <a:pPr lvl="1"/>
            <a:r>
              <a:rPr lang="en-US" dirty="0"/>
              <a:t>“Now the fruit of righteousness is sown in peace by those who make peace.” – James 3:17-18</a:t>
            </a:r>
          </a:p>
        </p:txBody>
      </p:sp>
    </p:spTree>
    <p:extLst>
      <p:ext uri="{BB962C8B-B14F-4D97-AF65-F5344CB8AC3E}">
        <p14:creationId xmlns:p14="http://schemas.microsoft.com/office/powerpoint/2010/main" val="2901826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Lessons from a True Peacemaker – Genesis 13:1-12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Keep the Lord first in all you do – Gen. 13:4</a:t>
            </a:r>
          </a:p>
          <a:p>
            <a:r>
              <a:rPr lang="en-US" dirty="0"/>
              <a:t>Keep eyes open to recognize troubles early – 13:5-7</a:t>
            </a:r>
          </a:p>
          <a:p>
            <a:r>
              <a:rPr lang="en-US" dirty="0"/>
              <a:t>Be the one to initiate the making of peace – 13:8</a:t>
            </a:r>
          </a:p>
          <a:p>
            <a:r>
              <a:rPr lang="en-US" dirty="0"/>
              <a:t>Value relationships over possessions or power – 13:8</a:t>
            </a:r>
          </a:p>
          <a:p>
            <a:r>
              <a:rPr lang="en-US" dirty="0"/>
              <a:t>Be truly humble, let others have their way – 13:9</a:t>
            </a:r>
          </a:p>
          <a:p>
            <a:r>
              <a:rPr lang="en-US" dirty="0"/>
              <a:t>Be content with what you have, even when others have it better (perhaps at your expense) – 13:10-12</a:t>
            </a:r>
          </a:p>
        </p:txBody>
      </p:sp>
    </p:spTree>
    <p:extLst>
      <p:ext uri="{BB962C8B-B14F-4D97-AF65-F5344CB8AC3E}">
        <p14:creationId xmlns:p14="http://schemas.microsoft.com/office/powerpoint/2010/main" val="1741683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Lesson for Us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number one need in our world, our community, our home and our congregation is peace.</a:t>
            </a:r>
          </a:p>
          <a:p>
            <a:r>
              <a:rPr lang="en-US" dirty="0"/>
              <a:t>Peace begins with us and within us.</a:t>
            </a:r>
          </a:p>
          <a:p>
            <a:r>
              <a:rPr lang="en-US" dirty="0"/>
              <a:t>It begins when men submit to the rule and reign of Christ in the heart.</a:t>
            </a:r>
          </a:p>
          <a:p>
            <a:r>
              <a:rPr lang="en-US" dirty="0"/>
              <a:t>Christians must be promoters of peace in every area of life.  We must remember we are Christians first.</a:t>
            </a:r>
          </a:p>
          <a:p>
            <a:r>
              <a:rPr lang="en-US" dirty="0"/>
              <a:t>This is not a peace at any cost, but a peace with a purpose – to bring all into peace with God through Christ.</a:t>
            </a:r>
          </a:p>
          <a:p>
            <a:r>
              <a:rPr lang="en-US" dirty="0"/>
              <a:t>“Blessed are the peacemakers, For they shall be called sons of God.” – </a:t>
            </a:r>
            <a:br>
              <a:rPr lang="en-US" dirty="0"/>
            </a:br>
            <a:r>
              <a:rPr lang="en-US" dirty="0"/>
              <a:t>Matt. 5:9</a:t>
            </a:r>
          </a:p>
        </p:txBody>
      </p:sp>
    </p:spTree>
    <p:extLst>
      <p:ext uri="{BB962C8B-B14F-4D97-AF65-F5344CB8AC3E}">
        <p14:creationId xmlns:p14="http://schemas.microsoft.com/office/powerpoint/2010/main" val="30849450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Lessons from a True Peacemaker – Genesis 13:1-12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the Lord first in all you do – Gen. 13:4</a:t>
            </a:r>
          </a:p>
          <a:p>
            <a:r>
              <a:rPr lang="en-US" dirty="0"/>
              <a:t>Keep eyes open to recognize troubles early – 13:5-7</a:t>
            </a:r>
          </a:p>
          <a:p>
            <a:r>
              <a:rPr lang="en-US" dirty="0"/>
              <a:t>Be the one to initiate the making of peace – 13:8</a:t>
            </a:r>
          </a:p>
          <a:p>
            <a:r>
              <a:rPr lang="en-US" dirty="0"/>
              <a:t>Value relationships over possessions or power – 13:8</a:t>
            </a:r>
          </a:p>
          <a:p>
            <a:r>
              <a:rPr lang="en-US" dirty="0"/>
              <a:t>Be truly humble, let others have their way – 13:9</a:t>
            </a:r>
          </a:p>
          <a:p>
            <a:r>
              <a:rPr lang="en-US" dirty="0"/>
              <a:t>Be content with what you have, even when others have it better (perhaps at your expense) – 13:10-12</a:t>
            </a:r>
          </a:p>
        </p:txBody>
      </p:sp>
    </p:spTree>
    <p:extLst>
      <p:ext uri="{BB962C8B-B14F-4D97-AF65-F5344CB8AC3E}">
        <p14:creationId xmlns:p14="http://schemas.microsoft.com/office/powerpoint/2010/main" val="822021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Christians Are Not Just Interested in Any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peace of God/Jesus/Christianity is different than any peace the world knows or understands</a:t>
            </a:r>
          </a:p>
          <a:p>
            <a:pPr lvl="1"/>
            <a:r>
              <a:rPr lang="en-US" dirty="0"/>
              <a:t>Jesus is the Prince of </a:t>
            </a:r>
            <a:r>
              <a:rPr lang="en-US" u="sng" dirty="0"/>
              <a:t>Peace</a:t>
            </a:r>
            <a:r>
              <a:rPr lang="en-US" dirty="0"/>
              <a:t> – Isa. 9:6</a:t>
            </a:r>
          </a:p>
          <a:p>
            <a:pPr lvl="1"/>
            <a:r>
              <a:rPr lang="en-US" dirty="0"/>
              <a:t>At the birth of Jesus: “Glory to God in the highest, and on earth </a:t>
            </a:r>
            <a:r>
              <a:rPr lang="en-US" u="sng" dirty="0"/>
              <a:t>peace</a:t>
            </a:r>
            <a:r>
              <a:rPr lang="en-US" dirty="0"/>
              <a:t>, goodwill toward men!” – Luke 2:14</a:t>
            </a:r>
          </a:p>
          <a:p>
            <a:pPr lvl="1"/>
            <a:r>
              <a:rPr lang="en-US" dirty="0"/>
              <a:t>“</a:t>
            </a:r>
            <a:r>
              <a:rPr lang="en-US" u="sng" dirty="0"/>
              <a:t>Peace</a:t>
            </a:r>
            <a:r>
              <a:rPr lang="en-US" dirty="0"/>
              <a:t> I leave with you, </a:t>
            </a:r>
            <a:r>
              <a:rPr lang="en-US" u="sng" dirty="0"/>
              <a:t>My peace</a:t>
            </a:r>
            <a:r>
              <a:rPr lang="en-US" dirty="0"/>
              <a:t> I give to you; not as the world gives do I give to you.  Let not your heart be troubled, neither let it be afraid.” – John 14:27</a:t>
            </a:r>
          </a:p>
          <a:p>
            <a:pPr lvl="1"/>
            <a:r>
              <a:rPr lang="en-US" dirty="0"/>
              <a:t>“These things I have spoken to you, that in Me you may have </a:t>
            </a:r>
            <a:r>
              <a:rPr lang="en-US" u="sng" dirty="0"/>
              <a:t>peace</a:t>
            </a:r>
            <a:r>
              <a:rPr lang="en-US" dirty="0"/>
              <a:t>.  In the world you will have tribulation; but be of good cheer, I have overcome the world.” – John 16:33</a:t>
            </a:r>
          </a:p>
        </p:txBody>
      </p:sp>
    </p:spTree>
    <p:extLst>
      <p:ext uri="{BB962C8B-B14F-4D97-AF65-F5344CB8AC3E}">
        <p14:creationId xmlns:p14="http://schemas.microsoft.com/office/powerpoint/2010/main" val="4007354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Christians Are Not Just Interested in Any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peace of God/Jesus/Christianity is different than any peace the world knows or understands</a:t>
            </a:r>
          </a:p>
          <a:p>
            <a:pPr lvl="1"/>
            <a:r>
              <a:rPr lang="en-US" dirty="0"/>
              <a:t>“For God is not the author of confusion but of </a:t>
            </a:r>
            <a:r>
              <a:rPr lang="en-US" u="sng" dirty="0"/>
              <a:t>peace</a:t>
            </a:r>
            <a:r>
              <a:rPr lang="en-US" dirty="0"/>
              <a:t>…” – 1 Cor. 14:33</a:t>
            </a:r>
          </a:p>
          <a:p>
            <a:pPr lvl="1"/>
            <a:r>
              <a:rPr lang="en-US" dirty="0"/>
              <a:t>“…And the </a:t>
            </a:r>
            <a:r>
              <a:rPr lang="en-US" u="sng" dirty="0"/>
              <a:t>peace</a:t>
            </a:r>
            <a:r>
              <a:rPr lang="en-US" dirty="0"/>
              <a:t> of God, which surpasses all understanding, will guard your hearts and minds through Christ Jesus.” – Phil. 4:7</a:t>
            </a:r>
          </a:p>
          <a:p>
            <a:pPr lvl="1"/>
            <a:r>
              <a:rPr lang="en-US" dirty="0"/>
              <a:t>“The God of </a:t>
            </a:r>
            <a:r>
              <a:rPr lang="en-US" u="sng" dirty="0"/>
              <a:t>peace</a:t>
            </a:r>
            <a:r>
              <a:rPr lang="en-US" dirty="0"/>
              <a:t> will be with you.” – Phil. 4:9</a:t>
            </a:r>
          </a:p>
          <a:p>
            <a:pPr lvl="1"/>
            <a:r>
              <a:rPr lang="en-US" dirty="0"/>
              <a:t>“Let the </a:t>
            </a:r>
            <a:r>
              <a:rPr lang="en-US" u="sng" dirty="0"/>
              <a:t>peace</a:t>
            </a:r>
            <a:r>
              <a:rPr lang="en-US" dirty="0"/>
              <a:t> of God rule in your hearts…” – Col. 3:15</a:t>
            </a:r>
          </a:p>
          <a:p>
            <a:pPr lvl="1"/>
            <a:r>
              <a:rPr lang="en-US" dirty="0"/>
              <a:t>“Now may the God of </a:t>
            </a:r>
            <a:r>
              <a:rPr lang="en-US" u="sng" dirty="0"/>
              <a:t>peace</a:t>
            </a:r>
            <a:r>
              <a:rPr lang="en-US" dirty="0"/>
              <a:t>…make you complete” – Heb. 13:20-21</a:t>
            </a:r>
          </a:p>
        </p:txBody>
      </p:sp>
    </p:spTree>
    <p:extLst>
      <p:ext uri="{BB962C8B-B14F-4D97-AF65-F5344CB8AC3E}">
        <p14:creationId xmlns:p14="http://schemas.microsoft.com/office/powerpoint/2010/main" val="4150175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95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95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5" end="29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charRg st="165" end="29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92" end="3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292" end="3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41" end="3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charRg st="341" end="3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7" end="4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charRg st="397" end="4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“Blessed Are the Peacemakers…” – Matthew 5:9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83" y="2210539"/>
            <a:ext cx="11755491" cy="46474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true peace-maker is more than a:</a:t>
            </a:r>
          </a:p>
          <a:p>
            <a:pPr lvl="1"/>
            <a:r>
              <a:rPr lang="en-US" dirty="0"/>
              <a:t>Peace-lover, Peace-hoper, Peace-</a:t>
            </a:r>
            <a:r>
              <a:rPr lang="en-US" dirty="0" err="1"/>
              <a:t>wanter</a:t>
            </a:r>
            <a:r>
              <a:rPr lang="en-US" dirty="0"/>
              <a:t>, Peace-wisher, Peace-talker, Peaceful person</a:t>
            </a:r>
          </a:p>
          <a:p>
            <a:r>
              <a:rPr lang="en-US" dirty="0"/>
              <a:t>A peace-maker understands that peace is more than:</a:t>
            </a:r>
          </a:p>
          <a:p>
            <a:pPr lvl="1"/>
            <a:r>
              <a:rPr lang="en-US" dirty="0"/>
              <a:t>The mere absence of trouble, difficulty or strife</a:t>
            </a:r>
          </a:p>
          <a:p>
            <a:pPr lvl="1"/>
            <a:r>
              <a:rPr lang="en-US" dirty="0"/>
              <a:t>The simple cessation of conflict</a:t>
            </a:r>
          </a:p>
          <a:p>
            <a:pPr lvl="1"/>
            <a:r>
              <a:rPr lang="en-US" dirty="0"/>
              <a:t>Sitting in silence, tolerating each other</a:t>
            </a:r>
          </a:p>
          <a:p>
            <a:pPr lvl="1"/>
            <a:r>
              <a:rPr lang="en-US" dirty="0"/>
              <a:t>Simply being contented or resigned to difficulties</a:t>
            </a:r>
          </a:p>
          <a:p>
            <a:r>
              <a:rPr lang="en-US" dirty="0"/>
              <a:t>A true peace-maker:</a:t>
            </a:r>
          </a:p>
          <a:p>
            <a:pPr lvl="1"/>
            <a:r>
              <a:rPr lang="en-US" dirty="0"/>
              <a:t>Truly desires peace and does all he can to maintain it</a:t>
            </a:r>
          </a:p>
          <a:p>
            <a:pPr lvl="1"/>
            <a:r>
              <a:rPr lang="en-US" dirty="0"/>
              <a:t>Is forgetful of self, self-interest and self-concern</a:t>
            </a:r>
          </a:p>
          <a:p>
            <a:pPr lvl="1"/>
            <a:r>
              <a:rPr lang="en-US" dirty="0"/>
              <a:t>Is </a:t>
            </a:r>
            <a:r>
              <a:rPr lang="en-US" u="sng" dirty="0"/>
              <a:t>actively</a:t>
            </a:r>
            <a:r>
              <a:rPr lang="en-US" dirty="0"/>
              <a:t> involved in bringing people together (not passive)</a:t>
            </a:r>
          </a:p>
          <a:p>
            <a:pPr lvl="1"/>
            <a:r>
              <a:rPr lang="en-US" dirty="0"/>
              <a:t>Searches for peace by going to the right/only source for it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522945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Peace-Makers Challenge (from God)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PEACE with our fellowman &amp; brethren </a:t>
            </a:r>
          </a:p>
          <a:p>
            <a:r>
              <a:rPr lang="en-US" dirty="0"/>
              <a:t>Promote harmony among men (and between men &amp; God)</a:t>
            </a:r>
          </a:p>
          <a:p>
            <a:pPr lvl="1"/>
            <a:r>
              <a:rPr lang="en-US" sz="2700" dirty="0"/>
              <a:t>“If it is possible, as much as depends on you, live </a:t>
            </a:r>
            <a:r>
              <a:rPr lang="en-US" sz="2700" u="sng" dirty="0"/>
              <a:t>peaceably</a:t>
            </a:r>
            <a:r>
              <a:rPr lang="en-US" sz="2700" dirty="0"/>
              <a:t> with all men.” – Rom. 12:18 </a:t>
            </a:r>
          </a:p>
          <a:p>
            <a:pPr lvl="1"/>
            <a:r>
              <a:rPr lang="en-US" sz="2700" dirty="0"/>
              <a:t>“Be at </a:t>
            </a:r>
            <a:r>
              <a:rPr lang="en-US" sz="2700" u="sng" dirty="0"/>
              <a:t>peace</a:t>
            </a:r>
            <a:r>
              <a:rPr lang="en-US" sz="2700" dirty="0"/>
              <a:t> among yourselves.” – 1 Thess. 5:13 </a:t>
            </a:r>
          </a:p>
          <a:p>
            <a:pPr lvl="1"/>
            <a:r>
              <a:rPr lang="en-US" sz="2700" dirty="0"/>
              <a:t>“But God has called us to </a:t>
            </a:r>
            <a:r>
              <a:rPr lang="en-US" sz="2700" u="sng" dirty="0"/>
              <a:t>peace</a:t>
            </a:r>
            <a:r>
              <a:rPr lang="en-US" sz="2700" dirty="0"/>
              <a:t>.” – 1 Cor. 7:15 </a:t>
            </a:r>
          </a:p>
          <a:p>
            <a:pPr lvl="1"/>
            <a:r>
              <a:rPr lang="en-US" sz="2700" dirty="0"/>
              <a:t>“Let him seek </a:t>
            </a:r>
            <a:r>
              <a:rPr lang="en-US" sz="2700" u="sng" dirty="0"/>
              <a:t>peace</a:t>
            </a:r>
            <a:r>
              <a:rPr lang="en-US" sz="2700" dirty="0"/>
              <a:t> and pursue it.” – 1 Pet. 3:11 </a:t>
            </a:r>
          </a:p>
          <a:p>
            <a:pPr lvl="1"/>
            <a:r>
              <a:rPr lang="en-US" sz="2700" dirty="0"/>
              <a:t>“Pursue </a:t>
            </a:r>
            <a:r>
              <a:rPr lang="en-US" sz="2700" u="sng" dirty="0"/>
              <a:t>peace</a:t>
            </a:r>
            <a:r>
              <a:rPr lang="en-US" sz="2700" dirty="0"/>
              <a:t> with all people, and holiness, without which no one will see the Lord.” – Heb. 12:14 </a:t>
            </a:r>
          </a:p>
          <a:p>
            <a:pPr lvl="1"/>
            <a:r>
              <a:rPr lang="en-US" sz="2700" dirty="0"/>
              <a:t>“Let us pursue the things which make for </a:t>
            </a:r>
            <a:r>
              <a:rPr lang="en-US" sz="2700" u="sng" dirty="0"/>
              <a:t>peace</a:t>
            </a:r>
            <a:r>
              <a:rPr lang="en-US" sz="2700" dirty="0"/>
              <a:t>.” – Rom. 14:19 </a:t>
            </a:r>
          </a:p>
        </p:txBody>
      </p:sp>
    </p:spTree>
    <p:extLst>
      <p:ext uri="{BB962C8B-B14F-4D97-AF65-F5344CB8AC3E}">
        <p14:creationId xmlns:p14="http://schemas.microsoft.com/office/powerpoint/2010/main" val="131332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Areas Where We Need to Be Peace-Makers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&amp; pursue harmony/peace </a:t>
            </a:r>
            <a:r>
              <a:rPr lang="en-US" u="sng" dirty="0"/>
              <a:t>with God</a:t>
            </a:r>
          </a:p>
          <a:p>
            <a:pPr lvl="1"/>
            <a:r>
              <a:rPr lang="en-US" dirty="0"/>
              <a:t>This is where it must start!</a:t>
            </a:r>
          </a:p>
          <a:p>
            <a:pPr lvl="1"/>
            <a:r>
              <a:rPr lang="en-US" dirty="0"/>
              <a:t>Jesus came to make reconciliation between God &amp; man – Eph. 2:13-17</a:t>
            </a:r>
          </a:p>
          <a:p>
            <a:pPr lvl="1"/>
            <a:r>
              <a:rPr lang="en-US" dirty="0"/>
              <a:t>When we each have peace with God, it will impact:</a:t>
            </a:r>
          </a:p>
          <a:p>
            <a:pPr lvl="2"/>
            <a:r>
              <a:rPr lang="en-US" dirty="0"/>
              <a:t>Our homes, </a:t>
            </a:r>
          </a:p>
          <a:p>
            <a:pPr lvl="2"/>
            <a:r>
              <a:rPr lang="en-US" dirty="0"/>
              <a:t>Our congregations, </a:t>
            </a:r>
          </a:p>
          <a:p>
            <a:pPr lvl="2"/>
            <a:r>
              <a:rPr lang="en-US" dirty="0"/>
              <a:t>Our community, </a:t>
            </a:r>
          </a:p>
          <a:p>
            <a:pPr lvl="2"/>
            <a:r>
              <a:rPr lang="en-US" dirty="0"/>
              <a:t>Our nation, </a:t>
            </a:r>
          </a:p>
          <a:p>
            <a:pPr lvl="2"/>
            <a:r>
              <a:rPr lang="en-US" dirty="0"/>
              <a:t>Our lives, etc.</a:t>
            </a:r>
          </a:p>
          <a:p>
            <a:pPr lvl="1"/>
            <a:r>
              <a:rPr lang="en-US" dirty="0"/>
              <a:t>Man’s greatest realization of peace is found in a right relationship with God!</a:t>
            </a:r>
          </a:p>
        </p:txBody>
      </p:sp>
    </p:spTree>
    <p:extLst>
      <p:ext uri="{BB962C8B-B14F-4D97-AF65-F5344CB8AC3E}">
        <p14:creationId xmlns:p14="http://schemas.microsoft.com/office/powerpoint/2010/main" val="21985258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Areas Where We Need to Be Peace-Makers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&amp; pursue harmony/peace </a:t>
            </a:r>
            <a:r>
              <a:rPr lang="en-US" u="sng" dirty="0"/>
              <a:t>in the home</a:t>
            </a:r>
          </a:p>
          <a:p>
            <a:pPr lvl="1"/>
            <a:r>
              <a:rPr lang="en-US" dirty="0"/>
              <a:t>Between husbands &amp; wives</a:t>
            </a:r>
          </a:p>
          <a:p>
            <a:pPr lvl="1"/>
            <a:r>
              <a:rPr lang="en-US" dirty="0"/>
              <a:t>Between parents &amp; children</a:t>
            </a:r>
          </a:p>
          <a:p>
            <a:pPr lvl="1"/>
            <a:r>
              <a:rPr lang="en-US" dirty="0"/>
              <a:t>Between brothers &amp; sisters</a:t>
            </a:r>
          </a:p>
          <a:p>
            <a:pPr lvl="1"/>
            <a:r>
              <a:rPr lang="en-US" dirty="0"/>
              <a:t>Too many homes are characterized by fighting, fracturing, tension, uneasiness, unhappiness</a:t>
            </a:r>
          </a:p>
          <a:p>
            <a:pPr lvl="2"/>
            <a:r>
              <a:rPr lang="en-US" dirty="0"/>
              <a:t>“Better is a dinner of herbs where love is, Than a fatted calf with hatred.” – Prov. 15:17</a:t>
            </a:r>
          </a:p>
          <a:p>
            <a:pPr lvl="2"/>
            <a:r>
              <a:rPr lang="en-US" dirty="0"/>
              <a:t>“Better to dwell in a corner of a housetop, Than in a house shared with a contentious woman.” – Prov. 21:9</a:t>
            </a:r>
          </a:p>
          <a:p>
            <a:pPr lvl="2"/>
            <a:r>
              <a:rPr lang="en-US" dirty="0"/>
              <a:t>“He who troubles his own house will inherit the wind.” – Prov. 11:29 </a:t>
            </a:r>
          </a:p>
          <a:p>
            <a:pPr lvl="1"/>
            <a:r>
              <a:rPr lang="en-US" dirty="0"/>
              <a:t>Where is God in the home?  Where are the peace-makers?</a:t>
            </a:r>
          </a:p>
        </p:txBody>
      </p:sp>
    </p:spTree>
    <p:extLst>
      <p:ext uri="{BB962C8B-B14F-4D97-AF65-F5344CB8AC3E}">
        <p14:creationId xmlns:p14="http://schemas.microsoft.com/office/powerpoint/2010/main" val="90773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E716-6506-4B3B-BE17-7EBDB3DC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Areas Where We Need to Be Peace-Makers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66293-995B-4257-B7AA-A2156E535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Promote &amp; pursue harmony/peace </a:t>
            </a:r>
            <a:r>
              <a:rPr lang="en-US" u="sng" dirty="0"/>
              <a:t>in the church</a:t>
            </a:r>
          </a:p>
          <a:p>
            <a:pPr lvl="1"/>
            <a:r>
              <a:rPr lang="en-US" dirty="0"/>
              <a:t>What the church needs:</a:t>
            </a:r>
          </a:p>
          <a:p>
            <a:pPr lvl="2"/>
            <a:r>
              <a:rPr lang="en-US" dirty="0"/>
              <a:t>“…With all lowliness and gentleness, with longsuffering, bearing with one another in love, endeavoring to keep the unity of the Spirit in the bond of peace.” – Eph. 4:2-3</a:t>
            </a:r>
          </a:p>
          <a:p>
            <a:pPr lvl="1"/>
            <a:r>
              <a:rPr lang="en-US" dirty="0"/>
              <a:t>What the church doesn’t need:</a:t>
            </a:r>
          </a:p>
          <a:p>
            <a:pPr lvl="2"/>
            <a:r>
              <a:rPr lang="en-US" dirty="0"/>
              <a:t>“If you bite and devour one another, beware lest you be consumed by one another!” – Gal. 5:15</a:t>
            </a:r>
          </a:p>
          <a:p>
            <a:pPr lvl="2"/>
            <a:r>
              <a:rPr lang="en-US" dirty="0"/>
              <a:t>“One who sows discord among brethren.” – Prov. 6:19</a:t>
            </a:r>
          </a:p>
          <a:p>
            <a:pPr lvl="1"/>
            <a:r>
              <a:rPr lang="en-US" dirty="0"/>
              <a:t>The Lord’s church needs peacemakers, not troublemakers.</a:t>
            </a:r>
          </a:p>
          <a:p>
            <a:pPr lvl="1"/>
            <a:r>
              <a:rPr lang="en-US" dirty="0"/>
              <a:t>The Lord’s church needs bridge builders, not bridge burners.</a:t>
            </a:r>
          </a:p>
          <a:p>
            <a:pPr lvl="1"/>
            <a:r>
              <a:rPr lang="en-US" dirty="0"/>
              <a:t>The Lord’s church needs forgivers, not grudge-holders.</a:t>
            </a:r>
          </a:p>
        </p:txBody>
      </p:sp>
    </p:spTree>
    <p:extLst>
      <p:ext uri="{BB962C8B-B14F-4D97-AF65-F5344CB8AC3E}">
        <p14:creationId xmlns:p14="http://schemas.microsoft.com/office/powerpoint/2010/main" val="1972613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1378</Words>
  <Application>Microsoft Office PowerPoint</Application>
  <PresentationFormat>Widescreen</PresentationFormat>
  <Paragraphs>121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Office Theme</vt:lpstr>
      <vt:lpstr>PowerPoint Presentation</vt:lpstr>
      <vt:lpstr>Lessons from a True Peacemaker – Genesis 13:1-12</vt:lpstr>
      <vt:lpstr>Christians Are Not Just Interested in Any Peace</vt:lpstr>
      <vt:lpstr>Christians Are Not Just Interested in Any Peace</vt:lpstr>
      <vt:lpstr>“Blessed Are the Peacemakers…” – Matthew 5:9</vt:lpstr>
      <vt:lpstr>The Peace-Makers Challenge (from God)</vt:lpstr>
      <vt:lpstr>Areas Where We Need to Be Peace-Makers</vt:lpstr>
      <vt:lpstr>Areas Where We Need to Be Peace-Makers</vt:lpstr>
      <vt:lpstr>Areas Where We Need to Be Peace-Makers</vt:lpstr>
      <vt:lpstr>Areas Where We Need to Be Peace-Makers</vt:lpstr>
      <vt:lpstr>Areas Where We Need to Be Peace-Makers</vt:lpstr>
      <vt:lpstr>How Can I Be a Peace-Maker?</vt:lpstr>
      <vt:lpstr>How Can I Be a Peace-Maker?</vt:lpstr>
      <vt:lpstr>Lessons from a True Peacemaker – Genesis 13:1-12</vt:lpstr>
      <vt:lpstr>The Lesson for Us to Learn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2019-06-08T20:40:59Z</dcterms:created>
  <dcterms:modified xsi:type="dcterms:W3CDTF">2019-06-18T20:21:41Z</dcterms:modified>
</cp:coreProperties>
</file>