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9A2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D289-38DE-4EE9-8FA1-E8DBCD3BE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249CB-72E7-4564-BC42-5B996366F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D72B-E0C6-48F1-A2BF-73818848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1D5C-AC69-4389-8309-D2FC5399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AC4C9-24CF-4883-AF74-524D2756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7BD5057-C6FB-4A1C-A36D-A1B7C3F54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CB88-709D-4B38-AFBD-552C6FFF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160CC-A646-414D-B434-EF1808E7B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3561A-87E2-465C-B8B2-0F015E65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4AF63-805A-447B-B0FB-E2B9F87C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C7380-8582-4ABE-AAAF-CD0D3A34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6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7960B-FB9E-4265-9E79-ED8B630E6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8353D-E2B2-4A4E-A46C-2612DD46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6C7F5-4DC7-4C72-B0B1-B7229DAD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3D032-36F1-4666-BC0E-D03D52D3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EC181-0E11-40A8-A2A9-8AEB8C37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green field&#10;&#10;Description automatically generated">
            <a:extLst>
              <a:ext uri="{FF2B5EF4-FFF2-40B4-BE49-F238E27FC236}">
                <a16:creationId xmlns:a16="http://schemas.microsoft.com/office/drawing/2014/main" id="{9BE2965D-C440-4672-9324-4CB414007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56F29-9C93-49DB-881C-B12E8101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3" y="1396906"/>
            <a:ext cx="11448495" cy="634245"/>
          </a:xfrm>
          <a:solidFill>
            <a:schemeClr val="bg1"/>
          </a:solidFill>
          <a:effectLst>
            <a:softEdge rad="50800"/>
          </a:effectLst>
        </p:spPr>
        <p:txBody>
          <a:bodyPr/>
          <a:lstStyle>
            <a:lvl1pPr>
              <a:defRPr b="1">
                <a:solidFill>
                  <a:srgbClr val="9A2325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5C1D-4BF0-4C1F-B825-51F28CD2D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3" y="2210539"/>
            <a:ext cx="11755491" cy="4573719"/>
          </a:xfrm>
        </p:spPr>
        <p:txBody>
          <a:bodyPr/>
          <a:lstStyle>
            <a:lvl1pPr>
              <a:defRPr b="1">
                <a:solidFill>
                  <a:srgbClr val="0000CC"/>
                </a:solidFill>
                <a:effectLst>
                  <a:glow rad="63500">
                    <a:schemeClr val="bg1"/>
                  </a:glow>
                </a:effectLst>
                <a:latin typeface="+mn-lt"/>
                <a:ea typeface="Cambria" panose="02040503050406030204" pitchFamily="18" charset="0"/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>
                <a:effectLst>
                  <a:glow rad="63500">
                    <a:schemeClr val="bg1"/>
                  </a:glow>
                </a:effectLst>
              </a:defRPr>
            </a:lvl3pPr>
            <a:lvl4pPr>
              <a:defRPr>
                <a:effectLst>
                  <a:glow rad="63500">
                    <a:schemeClr val="bg1"/>
                  </a:glow>
                </a:effectLst>
              </a:defRPr>
            </a:lvl4pPr>
            <a:lvl5pPr>
              <a:defRPr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66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FCE5-7D7C-4D83-944C-4E2CFB64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BF748-A97C-4CD3-8AAC-F33E28BD7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D6D4-B155-4D88-84D8-FD6644C8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F1E58-74B8-49D7-A19E-5BCC3FF8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29D0E-0E65-4CDD-A91B-81994B46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6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64E8-EDE6-4F25-A5F1-D66EC135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DCE42-370D-4445-B073-FFF15144A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CC7BF-A76A-4D13-AB43-60F8B157E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67FA5-1226-40C8-AB65-DE4457D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5FF72-C2C3-401E-84A2-BA65D3E8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DD29F-B4FD-40BA-A0CD-C98C6363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0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B630-FDD1-467C-8A8E-01F63125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B70DA-5F36-46F6-BEAC-EAA65917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E061F-0C6A-484E-9982-B30830ACF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867FE-5D36-446F-AFCD-19EFE3F27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72080-EBAE-4461-88A9-00D3F2386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AC623-EFDB-4909-B9C3-C273631B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4C965-B7E9-473D-9E58-2670E76D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09EBE2-24BD-43E6-B6FF-D1A6C8B2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3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A0AA-7A3D-48AD-92A2-103DEAF1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42FF4-000C-4954-AF86-AE49528F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C7671-D1CB-4497-8B97-177159DC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87937-A1F7-4106-B589-5600619A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4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EA0DC-8C03-4461-9217-DB263A6E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1A332-1735-4237-9F5C-7090EC0C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C3AFF-D133-4B59-8BD2-DDB506CA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349EB-FC53-4F1A-83E3-BD0DE8DA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82E12-263C-4DD1-A258-36ECB06C1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FAA73-748C-4A84-A182-4B3A82CD1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E451E-049B-4F17-AA79-C1B209BE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BAEBA-647D-44F6-8184-8AA59D54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BA336-8A8A-4FDF-A365-368E97B4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7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C283-2F25-4C67-BC40-54D7FFAB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8556A9-FEF0-41BE-937B-0B6E12301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5FD98-F9DC-4664-AB7B-BA804DB8E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BAB35-DEF9-4A9C-83BE-24D31E17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EE938-7DAC-4A36-BEC3-DDF9DF55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33F71-17A9-4F01-BBD1-192E1F71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9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2ABC-5E21-4F91-B0F7-8D8A0531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B145F-B950-4760-8520-E54053AF4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31C4C-549D-4F32-9CC3-A050D5145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DFFE-6A47-4C8E-BBA4-414D8987AAA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450D6-8B59-4805-BB00-F282EC9FF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88217-F23A-49C5-A525-8D2FD1D0F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3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2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Lesson from Jesus on Thankfulness – Luke 17:11-19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 leprous men met Jesus &amp; stood afar off</a:t>
            </a:r>
          </a:p>
          <a:p>
            <a:r>
              <a:rPr lang="en-US" dirty="0"/>
              <a:t>TEN leprous men raised their voices, asking for mercy</a:t>
            </a:r>
          </a:p>
          <a:p>
            <a:r>
              <a:rPr lang="en-US" dirty="0"/>
              <a:t>TEN leprous men were cleansed of their disease</a:t>
            </a:r>
          </a:p>
          <a:p>
            <a:r>
              <a:rPr lang="en-US" dirty="0"/>
              <a:t>ONE man (a Samaritan) turned back to Jesus</a:t>
            </a:r>
          </a:p>
          <a:p>
            <a:r>
              <a:rPr lang="en-US" dirty="0"/>
              <a:t>ONE man, with a loud voice, continually glorified God</a:t>
            </a:r>
          </a:p>
          <a:p>
            <a:r>
              <a:rPr lang="en-US" dirty="0"/>
              <a:t>ONE man fell down on his face at Jesus’ feet</a:t>
            </a:r>
          </a:p>
          <a:p>
            <a:r>
              <a:rPr lang="en-US" dirty="0"/>
              <a:t>ONE man continually gave thanks to Jesus</a:t>
            </a:r>
          </a:p>
          <a:p>
            <a:r>
              <a:rPr lang="en-US" dirty="0"/>
              <a:t>Jesus asked, “Were there not ten cleansed?”</a:t>
            </a:r>
          </a:p>
          <a:p>
            <a:r>
              <a:rPr lang="en-US" dirty="0"/>
              <a:t>Jesus asked, “But where are the nine?”</a:t>
            </a:r>
          </a:p>
        </p:txBody>
      </p:sp>
    </p:spTree>
    <p:extLst>
      <p:ext uri="{BB962C8B-B14F-4D97-AF65-F5344CB8AC3E}">
        <p14:creationId xmlns:p14="http://schemas.microsoft.com/office/powerpoint/2010/main" val="822021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God Commands Us to Be Thankful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“And let the peace of God rule in your hearts, to which also you were called in one body; and </a:t>
            </a:r>
            <a:r>
              <a:rPr lang="en-US" u="sng" dirty="0"/>
              <a:t>be thankful</a:t>
            </a:r>
            <a:r>
              <a:rPr lang="en-US" dirty="0"/>
              <a:t>.” – Col. 3:15</a:t>
            </a:r>
          </a:p>
          <a:p>
            <a:r>
              <a:rPr lang="en-US" dirty="0"/>
              <a:t>“And whatever you do in word or deed, do all in the name of the Lord Jesus, </a:t>
            </a:r>
            <a:r>
              <a:rPr lang="en-US" u="sng" dirty="0"/>
              <a:t>giving thanks</a:t>
            </a:r>
            <a:r>
              <a:rPr lang="en-US" dirty="0"/>
              <a:t> to God the Father through Him.” – Col. 3:17; cf. Heb. 13:15</a:t>
            </a:r>
          </a:p>
          <a:p>
            <a:r>
              <a:rPr lang="en-US" dirty="0"/>
              <a:t>“Be anxious for nothing, but in everything by prayer and supplication, with </a:t>
            </a:r>
            <a:r>
              <a:rPr lang="en-US" u="sng" dirty="0"/>
              <a:t>thanksgiving</a:t>
            </a:r>
            <a:r>
              <a:rPr lang="en-US" dirty="0"/>
              <a:t>, let your requests be made known to God.” – Phil. 4:6</a:t>
            </a:r>
          </a:p>
          <a:p>
            <a:r>
              <a:rPr lang="en-US" dirty="0"/>
              <a:t>“In everything </a:t>
            </a:r>
            <a:r>
              <a:rPr lang="en-US" u="sng" dirty="0"/>
              <a:t>give thanks</a:t>
            </a:r>
            <a:r>
              <a:rPr lang="en-US" dirty="0"/>
              <a:t>; for this is the will of God in Christ Jesus for you.” – 1 Thess. 5:18</a:t>
            </a:r>
          </a:p>
          <a:p>
            <a:r>
              <a:rPr lang="en-US" dirty="0"/>
              <a:t>“…</a:t>
            </a:r>
            <a:r>
              <a:rPr lang="en-US" u="sng" dirty="0"/>
              <a:t>Giving thanks</a:t>
            </a:r>
            <a:r>
              <a:rPr lang="en-US" dirty="0"/>
              <a:t> always for all things to God the Father in the name of our Lord Jesus Christ.” – Eph. 5:20</a:t>
            </a:r>
          </a:p>
        </p:txBody>
      </p:sp>
    </p:spTree>
    <p:extLst>
      <p:ext uri="{BB962C8B-B14F-4D97-AF65-F5344CB8AC3E}">
        <p14:creationId xmlns:p14="http://schemas.microsoft.com/office/powerpoint/2010/main" val="1313327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God’s Reasons for Demanding Thankfulness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remember (and not forget) our God!</a:t>
            </a:r>
          </a:p>
          <a:p>
            <a:pPr lvl="1"/>
            <a:r>
              <a:rPr lang="en-US" dirty="0"/>
              <a:t>Romans 1:21-25; 2 Cor. 9:15</a:t>
            </a:r>
          </a:p>
          <a:p>
            <a:r>
              <a:rPr lang="en-US" dirty="0"/>
              <a:t>To remember that God is the giver of all good things!</a:t>
            </a:r>
          </a:p>
          <a:p>
            <a:pPr lvl="1"/>
            <a:r>
              <a:rPr lang="en-US" dirty="0"/>
              <a:t>James 1:17; Acts 17:25, 28; Psa. 68:19; 103:1-5</a:t>
            </a:r>
          </a:p>
          <a:p>
            <a:r>
              <a:rPr lang="en-US" dirty="0"/>
              <a:t>To keep our problems in perspective!</a:t>
            </a:r>
          </a:p>
          <a:p>
            <a:pPr lvl="1"/>
            <a:r>
              <a:rPr lang="en-US" dirty="0"/>
              <a:t>Psa. 46:1; Heb. 13:5; Phil. 4:13</a:t>
            </a:r>
          </a:p>
          <a:p>
            <a:r>
              <a:rPr lang="en-US" dirty="0"/>
              <a:t>To keep us from sinning!</a:t>
            </a:r>
          </a:p>
          <a:p>
            <a:pPr lvl="1"/>
            <a:r>
              <a:rPr lang="en-US" dirty="0"/>
              <a:t>Eph. 5:3-4; John 14:15</a:t>
            </a:r>
          </a:p>
          <a:p>
            <a:r>
              <a:rPr lang="en-US" dirty="0"/>
              <a:t>To give us the peace that surpasses all understanding!</a:t>
            </a:r>
          </a:p>
          <a:p>
            <a:pPr lvl="1"/>
            <a:r>
              <a:rPr lang="en-US" dirty="0"/>
              <a:t>Phil 4:6-7; Matt. 6:31-32</a:t>
            </a:r>
          </a:p>
        </p:txBody>
      </p:sp>
    </p:spTree>
    <p:extLst>
      <p:ext uri="{BB962C8B-B14F-4D97-AF65-F5344CB8AC3E}">
        <p14:creationId xmlns:p14="http://schemas.microsoft.com/office/powerpoint/2010/main" val="2198525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God’s Keys to Being Thankful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to balance troubles &amp; blessings – Isa. 41:10</a:t>
            </a:r>
          </a:p>
          <a:p>
            <a:r>
              <a:rPr lang="en-US" dirty="0"/>
              <a:t>Remember the spiritual blessings you have – Eph. 1:3</a:t>
            </a:r>
          </a:p>
          <a:p>
            <a:r>
              <a:rPr lang="en-US" dirty="0"/>
              <a:t>Remember who your Father is – 1 Jn. 3:1-2; Psa. 50:10</a:t>
            </a:r>
          </a:p>
          <a:p>
            <a:r>
              <a:rPr lang="en-US" dirty="0"/>
              <a:t>Remember who your Savior is – 2 Cor. 9:15</a:t>
            </a:r>
          </a:p>
          <a:p>
            <a:r>
              <a:rPr lang="en-US" dirty="0"/>
              <a:t>Remember the home prepared for you – John 14:1-3</a:t>
            </a:r>
          </a:p>
          <a:p>
            <a:r>
              <a:rPr lang="en-US" dirty="0"/>
              <a:t>Remember the church, your brethren – Phil. 1:3</a:t>
            </a:r>
          </a:p>
          <a:p>
            <a:r>
              <a:rPr lang="en-US" dirty="0"/>
              <a:t>Remember to live in today – Matt. 6:34; Jas. 4:13-15</a:t>
            </a:r>
          </a:p>
          <a:p>
            <a:r>
              <a:rPr lang="en-US" dirty="0"/>
              <a:t>Remember it is more blessed to give – Acts 20:35</a:t>
            </a:r>
          </a:p>
          <a:p>
            <a:r>
              <a:rPr lang="en-US" dirty="0"/>
              <a:t>Remember the privilege of prayer – 1 Thess. 5:17-18</a:t>
            </a:r>
          </a:p>
        </p:txBody>
      </p:sp>
    </p:spTree>
    <p:extLst>
      <p:ext uri="{BB962C8B-B14F-4D97-AF65-F5344CB8AC3E}">
        <p14:creationId xmlns:p14="http://schemas.microsoft.com/office/powerpoint/2010/main" val="3943074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Lesson for Us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be numbered among the missing</a:t>
            </a:r>
          </a:p>
          <a:p>
            <a:r>
              <a:rPr lang="en-US" dirty="0"/>
              <a:t>Don’t keep company with the ungrateful &amp; unthankful</a:t>
            </a:r>
          </a:p>
          <a:p>
            <a:r>
              <a:rPr lang="en-US" dirty="0"/>
              <a:t>Remember that thanks</a:t>
            </a:r>
            <a:r>
              <a:rPr lang="en-US" u="sng" dirty="0"/>
              <a:t>giving</a:t>
            </a:r>
            <a:r>
              <a:rPr lang="en-US" dirty="0"/>
              <a:t> is “</a:t>
            </a:r>
            <a:r>
              <a:rPr lang="en-US" dirty="0" err="1"/>
              <a:t>thanks</a:t>
            </a:r>
            <a:r>
              <a:rPr lang="en-US" u="sng" dirty="0" err="1"/>
              <a:t>living</a:t>
            </a:r>
            <a:r>
              <a:rPr lang="en-US" dirty="0"/>
              <a:t>”</a:t>
            </a:r>
          </a:p>
          <a:p>
            <a:r>
              <a:rPr lang="en-US" dirty="0"/>
              <a:t>Work at developing an attitude of gratitude</a:t>
            </a:r>
          </a:p>
          <a:p>
            <a:r>
              <a:rPr lang="en-US" dirty="0"/>
              <a:t>Count your blessings, not your worries</a:t>
            </a:r>
          </a:p>
          <a:p>
            <a:r>
              <a:rPr lang="en-US" dirty="0"/>
              <a:t>Might not deserve bad things, but not deserve good</a:t>
            </a:r>
          </a:p>
          <a:p>
            <a:r>
              <a:rPr lang="en-US" dirty="0"/>
              <a:t>Consider spiritual blessings even more precious</a:t>
            </a:r>
          </a:p>
          <a:p>
            <a:r>
              <a:rPr lang="en-US" dirty="0"/>
              <a:t>Your soul’s salvation is greatest blessing ever receive</a:t>
            </a:r>
          </a:p>
        </p:txBody>
      </p:sp>
    </p:spTree>
    <p:extLst>
      <p:ext uri="{BB962C8B-B14F-4D97-AF65-F5344CB8AC3E}">
        <p14:creationId xmlns:p14="http://schemas.microsoft.com/office/powerpoint/2010/main" val="3159651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507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PowerPoint Presentation</vt:lpstr>
      <vt:lpstr>A Lesson from Jesus on Thankfulness – Luke 17:11-19</vt:lpstr>
      <vt:lpstr>God Commands Us to Be Thankful</vt:lpstr>
      <vt:lpstr>God’s Reasons for Demanding Thankfulness</vt:lpstr>
      <vt:lpstr>God’s Keys to Being Thankful</vt:lpstr>
      <vt:lpstr>The Lesson for Us to 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2019-06-08T20:40:59Z</dcterms:created>
  <dcterms:modified xsi:type="dcterms:W3CDTF">2019-06-16T22:53:44Z</dcterms:modified>
</cp:coreProperties>
</file>