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1531" r:id="rId3"/>
    <p:sldId id="1532" r:id="rId4"/>
    <p:sldId id="1533" r:id="rId5"/>
    <p:sldId id="1534" r:id="rId6"/>
    <p:sldId id="1535" r:id="rId7"/>
    <p:sldId id="1536" r:id="rId8"/>
    <p:sldId id="1537" r:id="rId9"/>
    <p:sldId id="1538" r:id="rId10"/>
    <p:sldId id="1539" r:id="rId11"/>
    <p:sldId id="1540" r:id="rId12"/>
    <p:sldId id="1541" r:id="rId13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/>
  </p:normalViewPr>
  <p:slideViewPr>
    <p:cSldViewPr snapToGrid="0">
      <p:cViewPr varScale="1">
        <p:scale>
          <a:sx n="94" d="100"/>
          <a:sy n="94" d="100"/>
        </p:scale>
        <p:origin x="108" y="4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4796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72457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1214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68761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8490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4685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6814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4117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52859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28164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4790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Overview of Proverbs</a:t>
            </a:r>
            <a:br>
              <a:rPr lang="en-US" sz="5400" b="1" dirty="0"/>
            </a:br>
            <a:br>
              <a:rPr lang="en-US" sz="5400" b="1" dirty="0"/>
            </a:br>
            <a:r>
              <a:rPr lang="en-US" sz="4400" b="1" dirty="0"/>
              <a:t>Palm Beach Lakes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January-March, 2019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Wine and Drinking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511F96-90BB-4786-9C80-AD5F2325B470}"/>
              </a:ext>
            </a:extLst>
          </p:cNvPr>
          <p:cNvSpPr txBox="1"/>
          <p:nvPr/>
        </p:nvSpPr>
        <p:spPr>
          <a:xfrm>
            <a:off x="452582" y="1556476"/>
            <a:ext cx="11259127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Wine and Drinking</a:t>
            </a:r>
            <a:r>
              <a:rPr lang="en-US" sz="23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Causes violence—4:17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Mock the one who drinks—20:1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Brings poverty—21:17; 23:20, 21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Blinds the one—sparkling &amp; swirling smoothly vs. biting  stinging like a viper--29:32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Causes one to see strange things and utter perverse things—29:33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Causes one to ignore reality of dangerous situations and truth—23:34-35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Never satisfies, always wants another drink—23:35</a:t>
            </a:r>
          </a:p>
        </p:txBody>
      </p:sp>
    </p:spTree>
    <p:extLst>
      <p:ext uri="{BB962C8B-B14F-4D97-AF65-F5344CB8AC3E}">
        <p14:creationId xmlns:p14="http://schemas.microsoft.com/office/powerpoint/2010/main" val="2018991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Wine and Drinking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511F96-90BB-4786-9C80-AD5F2325B470}"/>
              </a:ext>
            </a:extLst>
          </p:cNvPr>
          <p:cNvSpPr txBox="1"/>
          <p:nvPr/>
        </p:nvSpPr>
        <p:spPr>
          <a:xfrm>
            <a:off x="452582" y="1556476"/>
            <a:ext cx="1125912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Wine and Drinking</a:t>
            </a:r>
            <a:r>
              <a:rPr lang="en-US" sz="23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Causes violence—4:17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Mock the one who drinks—20:1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Brings poverty—21:17; 23:20, 21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Blinds the one—sparkling &amp; swirling smoothly vs. biting  stinging like a viper--29:32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Causes one to see strange things and utter perverse things—29:33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Causes one to ignore reality of dangerous situations and truth—23:34-35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Never satisfies, always wants another drink—23:35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does have a purpose for those who are suffering (i.e. Jesus on cross)—31:5-6</a:t>
            </a:r>
          </a:p>
        </p:txBody>
      </p:sp>
    </p:spTree>
    <p:extLst>
      <p:ext uri="{BB962C8B-B14F-4D97-AF65-F5344CB8AC3E}">
        <p14:creationId xmlns:p14="http://schemas.microsoft.com/office/powerpoint/2010/main" val="3539740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Speech and Integrity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511F96-90BB-4786-9C80-AD5F2325B470}"/>
              </a:ext>
            </a:extLst>
          </p:cNvPr>
          <p:cNvSpPr txBox="1"/>
          <p:nvPr/>
        </p:nvSpPr>
        <p:spPr>
          <a:xfrm>
            <a:off x="452582" y="1556476"/>
            <a:ext cx="11259127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  <a:tab pos="62865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Speech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Fruit of bad speech—10:6, 11, 18, 19;  16:27, 28;  17:9;  18:21;  19:5, 28;  24:28;  25:18;  20:19;  26:20,  23-28;  29:5, 10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Fruit of good speech—10:19;  13:3;  21:23;  10:31;  18:4;  12:17, 25; 15:1, 4, 26, 28; 25:11, 13  </a:t>
            </a:r>
          </a:p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Integrity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Hates bribes—15:27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Diligent—10:4, 5, 16;  12:24;  21:5;  22:29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neighborly—3:29;   16:29;   24:28;   25:17, 18,  26:18, 19;   27:20</a:t>
            </a:r>
          </a:p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496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2000" b="1" dirty="0"/>
            </a:br>
            <a:r>
              <a:rPr lang="en-US" sz="6000" b="1" dirty="0"/>
              <a:t>Overview of Proverbs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4800" b="1" dirty="0"/>
              <a:t>Wisdom About Wine and Drinking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January-March, 2019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75192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Wine and Drinking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511F96-90BB-4786-9C80-AD5F2325B470}"/>
              </a:ext>
            </a:extLst>
          </p:cNvPr>
          <p:cNvSpPr txBox="1"/>
          <p:nvPr/>
        </p:nvSpPr>
        <p:spPr>
          <a:xfrm>
            <a:off x="452582" y="1556476"/>
            <a:ext cx="11259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Wine and Drinking</a:t>
            </a:r>
            <a:r>
              <a:rPr lang="en-US" sz="23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9809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Wine and Drinking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511F96-90BB-4786-9C80-AD5F2325B470}"/>
              </a:ext>
            </a:extLst>
          </p:cNvPr>
          <p:cNvSpPr txBox="1"/>
          <p:nvPr/>
        </p:nvSpPr>
        <p:spPr>
          <a:xfrm>
            <a:off x="452582" y="1556476"/>
            <a:ext cx="11259127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Wine and Drinking</a:t>
            </a:r>
            <a:r>
              <a:rPr lang="en-US" sz="23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Causes violence—4:17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095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Wine and Drinking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511F96-90BB-4786-9C80-AD5F2325B470}"/>
              </a:ext>
            </a:extLst>
          </p:cNvPr>
          <p:cNvSpPr txBox="1"/>
          <p:nvPr/>
        </p:nvSpPr>
        <p:spPr>
          <a:xfrm>
            <a:off x="452582" y="1556476"/>
            <a:ext cx="112591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Wine and Drinking</a:t>
            </a:r>
            <a:r>
              <a:rPr lang="en-US" sz="23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Causes violence—4:17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Mock the one who drinks—20:1</a:t>
            </a:r>
          </a:p>
        </p:txBody>
      </p:sp>
    </p:spTree>
    <p:extLst>
      <p:ext uri="{BB962C8B-B14F-4D97-AF65-F5344CB8AC3E}">
        <p14:creationId xmlns:p14="http://schemas.microsoft.com/office/powerpoint/2010/main" val="3751052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Wine and Drinking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511F96-90BB-4786-9C80-AD5F2325B470}"/>
              </a:ext>
            </a:extLst>
          </p:cNvPr>
          <p:cNvSpPr txBox="1"/>
          <p:nvPr/>
        </p:nvSpPr>
        <p:spPr>
          <a:xfrm>
            <a:off x="452582" y="1556476"/>
            <a:ext cx="11259127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Wine and Drinking</a:t>
            </a:r>
            <a:r>
              <a:rPr lang="en-US" sz="23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Causes violence—4:17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Mock the one who drinks—20:1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Brings poverty—21:17; 23:20, 21</a:t>
            </a:r>
          </a:p>
        </p:txBody>
      </p:sp>
    </p:spTree>
    <p:extLst>
      <p:ext uri="{BB962C8B-B14F-4D97-AF65-F5344CB8AC3E}">
        <p14:creationId xmlns:p14="http://schemas.microsoft.com/office/powerpoint/2010/main" val="1160028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Wine and Drinking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511F96-90BB-4786-9C80-AD5F2325B470}"/>
              </a:ext>
            </a:extLst>
          </p:cNvPr>
          <p:cNvSpPr txBox="1"/>
          <p:nvPr/>
        </p:nvSpPr>
        <p:spPr>
          <a:xfrm>
            <a:off x="452582" y="1556476"/>
            <a:ext cx="1125912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Wine and Drinking</a:t>
            </a:r>
            <a:r>
              <a:rPr lang="en-US" sz="23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Causes violence—4:17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Mock the one who drinks—20:1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Brings poverty—21:17; 23:20, 21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Blinds the one—sparkling &amp; swirling smoothly vs. biting stinging like a viper—29:32</a:t>
            </a:r>
          </a:p>
        </p:txBody>
      </p:sp>
    </p:spTree>
    <p:extLst>
      <p:ext uri="{BB962C8B-B14F-4D97-AF65-F5344CB8AC3E}">
        <p14:creationId xmlns:p14="http://schemas.microsoft.com/office/powerpoint/2010/main" val="3201609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Wine and Drinking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511F96-90BB-4786-9C80-AD5F2325B470}"/>
              </a:ext>
            </a:extLst>
          </p:cNvPr>
          <p:cNvSpPr txBox="1"/>
          <p:nvPr/>
        </p:nvSpPr>
        <p:spPr>
          <a:xfrm>
            <a:off x="452582" y="1556476"/>
            <a:ext cx="11259127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Wine and Drinking</a:t>
            </a:r>
            <a:r>
              <a:rPr lang="en-US" sz="23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Causes violence—4:17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Mock the one who drinks—20:1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Brings poverty—21:17; 23:20, 21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Blinds the one—sparkling &amp; swirling smoothly vs. biting  stinging like a viper 29:32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Causes one to see strange things and utter perverse things 29:33</a:t>
            </a:r>
          </a:p>
        </p:txBody>
      </p:sp>
    </p:spTree>
    <p:extLst>
      <p:ext uri="{BB962C8B-B14F-4D97-AF65-F5344CB8AC3E}">
        <p14:creationId xmlns:p14="http://schemas.microsoft.com/office/powerpoint/2010/main" val="2435643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Wine</a:t>
            </a:r>
            <a:r>
              <a:rPr lang="en-US" sz="4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and Drinking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511F96-90BB-4786-9C80-AD5F2325B470}"/>
              </a:ext>
            </a:extLst>
          </p:cNvPr>
          <p:cNvSpPr txBox="1"/>
          <p:nvPr/>
        </p:nvSpPr>
        <p:spPr>
          <a:xfrm>
            <a:off x="452582" y="1556476"/>
            <a:ext cx="11259127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Wine and Drinking</a:t>
            </a:r>
            <a:r>
              <a:rPr lang="en-US" sz="23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Causes violence—4:17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Mock the one who drinks—20:1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Brings poverty—21:17; 23:20, 21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Blinds the one—sparkling &amp; swirling smoothly vs. biting  stinging like a viper—29:32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Causes one to see strange things and utter perverse things—29:33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Causes one to ignore reality of dangerous situations and truth—23:34-35</a:t>
            </a:r>
          </a:p>
        </p:txBody>
      </p:sp>
    </p:spTree>
    <p:extLst>
      <p:ext uri="{BB962C8B-B14F-4D97-AF65-F5344CB8AC3E}">
        <p14:creationId xmlns:p14="http://schemas.microsoft.com/office/powerpoint/2010/main" val="4182571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502</Words>
  <Application>Microsoft Office PowerPoint</Application>
  <PresentationFormat>Widescreen</PresentationFormat>
  <Paragraphs>66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</vt:lpstr>
      <vt:lpstr>Office Theme</vt:lpstr>
      <vt:lpstr> Overview of Proverbs  Palm Beach Lakes </vt:lpstr>
      <vt:lpstr> Overview of Proverbs  Wisdom About Wine and Drinking</vt:lpstr>
      <vt:lpstr>Wine and Drinking</vt:lpstr>
      <vt:lpstr>Wine and Drinking</vt:lpstr>
      <vt:lpstr>Wine and Drinking</vt:lpstr>
      <vt:lpstr>Wine and Drinking</vt:lpstr>
      <vt:lpstr>Wine and Drinking</vt:lpstr>
      <vt:lpstr>Wine and Drinking</vt:lpstr>
      <vt:lpstr>Wine and Drinking</vt:lpstr>
      <vt:lpstr>Wine and Drinking</vt:lpstr>
      <vt:lpstr>Wine and Drinking</vt:lpstr>
      <vt:lpstr>Speech and Integrity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67</cp:revision>
  <cp:lastPrinted>2019-03-17T03:09:12Z</cp:lastPrinted>
  <dcterms:modified xsi:type="dcterms:W3CDTF">2019-03-17T12:56:23Z</dcterms:modified>
</cp:coreProperties>
</file>