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0"/>
  </p:notesMasterIdLst>
  <p:sldIdLst>
    <p:sldId id="1514" r:id="rId2"/>
    <p:sldId id="1516" r:id="rId3"/>
    <p:sldId id="1517" r:id="rId4"/>
    <p:sldId id="1520" r:id="rId5"/>
    <p:sldId id="1518" r:id="rId6"/>
    <p:sldId id="1521" r:id="rId7"/>
    <p:sldId id="1482" r:id="rId8"/>
    <p:sldId id="1485" r:id="rId9"/>
  </p:sldIdLst>
  <p:sldSz cx="12192000" cy="6858000"/>
  <p:notesSz cx="7023100" cy="93091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4580" autoAdjust="0"/>
    <p:restoredTop sz="86410"/>
  </p:normalViewPr>
  <p:slideViewPr>
    <p:cSldViewPr snapToGrid="0">
      <p:cViewPr varScale="1">
        <p:scale>
          <a:sx n="100" d="100"/>
          <a:sy n="100" d="100"/>
        </p:scale>
        <p:origin x="114" y="31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2700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100" d="100"/>
        <a:sy n="100" d="100"/>
      </p:scale>
      <p:origin x="0" y="-459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5538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299" tIns="93299" rIns="93299" bIns="93299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032428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302565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212020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541021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990428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2596684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1681263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88991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oogle Shape;12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046" y="0"/>
            <a:ext cx="12188955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2"/>
          <p:cNvSpPr txBox="1">
            <a:spLocks noGrp="1"/>
          </p:cNvSpPr>
          <p:nvPr>
            <p:ph type="ctrTitle"/>
          </p:nvPr>
        </p:nvSpPr>
        <p:spPr>
          <a:xfrm>
            <a:off x="365760" y="310896"/>
            <a:ext cx="11430000" cy="27980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1"/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0"/>
              <a:buFont typeface="Cambria"/>
              <a:buNone/>
              <a:defRPr sz="70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ubTitle" idx="1"/>
          </p:nvPr>
        </p:nvSpPr>
        <p:spPr>
          <a:xfrm>
            <a:off x="6867525" y="6117336"/>
            <a:ext cx="5111115" cy="7406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30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bg>
      <p:bgPr>
        <a:solidFill>
          <a:schemeClr val="lt1"/>
        </a:soli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oogle Shape;16;p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Google Shape;17;p3"/>
          <p:cNvSpPr txBox="1">
            <a:spLocks noGrp="1"/>
          </p:cNvSpPr>
          <p:nvPr>
            <p:ph type="title"/>
          </p:nvPr>
        </p:nvSpPr>
        <p:spPr>
          <a:xfrm>
            <a:off x="2979174" y="299702"/>
            <a:ext cx="8843614" cy="14807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mbria"/>
              <a:buNone/>
              <a:defRPr b="1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body" idx="1"/>
          </p:nvPr>
        </p:nvSpPr>
        <p:spPr>
          <a:xfrm>
            <a:off x="540774" y="1780469"/>
            <a:ext cx="11282013" cy="46989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06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  <a:defRPr b="1">
                <a:solidFill>
                  <a:schemeClr val="lt1"/>
                </a:solidFill>
              </a:defRPr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  <a:defRPr sz="2800" b="1">
                <a:solidFill>
                  <a:schemeClr val="lt1"/>
                </a:solidFill>
              </a:defRPr>
            </a:lvl2pPr>
            <a:lvl3pPr marL="1371600" lvl="2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  <a:defRPr b="1">
                <a:solidFill>
                  <a:schemeClr val="lt1"/>
                </a:solidFill>
              </a:defRPr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b="1">
                <a:solidFill>
                  <a:schemeClr val="lt1"/>
                </a:solidFill>
              </a:defRPr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b="1">
                <a:solidFill>
                  <a:schemeClr val="lt1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6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4" name="Google Shape;54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1" name="Google Shape;61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2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3"/>
          <p:cNvSpPr txBox="1">
            <a:spLocks noGrp="1"/>
          </p:cNvSpPr>
          <p:nvPr>
            <p:ph type="ctrTitle"/>
          </p:nvPr>
        </p:nvSpPr>
        <p:spPr>
          <a:xfrm>
            <a:off x="366574" y="306711"/>
            <a:ext cx="11430000" cy="27954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0"/>
              <a:buFont typeface="Cambria"/>
              <a:buNone/>
            </a:pPr>
            <a:br>
              <a:rPr lang="en-US" sz="2000" b="1" dirty="0"/>
            </a:br>
            <a:r>
              <a:rPr lang="en-US" sz="6000" b="1" dirty="0"/>
              <a:t>Overview of Proverbs</a:t>
            </a:r>
            <a:br>
              <a:rPr lang="en-US" sz="3200" b="1" dirty="0"/>
            </a:br>
            <a:br>
              <a:rPr lang="en-US" sz="3200" b="1" dirty="0"/>
            </a:br>
            <a:r>
              <a:rPr lang="en-US" sz="4800" b="1" dirty="0"/>
              <a:t>Wisdom About Fornication &amp; Adultery</a:t>
            </a:r>
            <a:endParaRPr sz="5400" dirty="0"/>
          </a:p>
        </p:txBody>
      </p:sp>
      <p:sp>
        <p:nvSpPr>
          <p:cNvPr id="81" name="Google Shape;81;p13"/>
          <p:cNvSpPr txBox="1">
            <a:spLocks noGrp="1"/>
          </p:cNvSpPr>
          <p:nvPr>
            <p:ph type="subTitle" idx="1"/>
          </p:nvPr>
        </p:nvSpPr>
        <p:spPr>
          <a:xfrm>
            <a:off x="7409089" y="6113695"/>
            <a:ext cx="4548187" cy="7443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</a:pPr>
            <a:r>
              <a:rPr lang="en-US" sz="3000" b="1" dirty="0">
                <a:solidFill>
                  <a:schemeClr val="lt1"/>
                </a:solidFill>
              </a:rPr>
              <a:t>January-March, 2019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7645713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en-US" sz="48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Fornication and Adultery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3511F96-90BB-4786-9C80-AD5F2325B470}"/>
              </a:ext>
            </a:extLst>
          </p:cNvPr>
          <p:cNvSpPr txBox="1"/>
          <p:nvPr/>
        </p:nvSpPr>
        <p:spPr>
          <a:xfrm>
            <a:off x="452582" y="1353273"/>
            <a:ext cx="11259127" cy="52322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 algn="ctr" defTabSz="457200">
              <a:spcAft>
                <a:spcPts val="600"/>
              </a:spcAft>
              <a:buClr>
                <a:schemeClr val="bg1"/>
              </a:buClr>
              <a:tabLst>
                <a:tab pos="457200" algn="l"/>
                <a:tab pos="62865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Proverbs 5</a:t>
            </a:r>
          </a:p>
          <a:p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1  </a:t>
            </a:r>
            <a:r>
              <a:rPr lang="en-US" sz="23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My son, pay attention to my wisdom; Lend your ear to my understanding, </a:t>
            </a:r>
          </a:p>
          <a:p>
            <a:r>
              <a:rPr lang="en-US" sz="23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2  That you may preserve discretion, And your lips may keep knowledge. </a:t>
            </a:r>
          </a:p>
          <a:p>
            <a:r>
              <a:rPr lang="en-US" sz="23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3  For the lips of an immoral woman drip honey, And her mouth </a:t>
            </a:r>
            <a:r>
              <a:rPr lang="en-US" sz="2300" b="1" i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is</a:t>
            </a:r>
            <a:r>
              <a:rPr lang="en-US" sz="23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smoother than oil; </a:t>
            </a:r>
          </a:p>
          <a:p>
            <a:r>
              <a:rPr lang="en-US" sz="23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4  But in the end she is bitter as wormwood, Sharp as a two-edged sword. </a:t>
            </a:r>
          </a:p>
          <a:p>
            <a:r>
              <a:rPr lang="en-US" sz="23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5  Her feet go down to death, Her steps lay hold of hell. </a:t>
            </a:r>
          </a:p>
          <a:p>
            <a:r>
              <a:rPr lang="en-US" sz="23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6  Lest you ponder </a:t>
            </a:r>
            <a:r>
              <a:rPr lang="en-US" sz="2300" b="1" i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her</a:t>
            </a:r>
            <a:r>
              <a:rPr lang="en-US" sz="23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path of life—Her ways are unstable; You do not know </a:t>
            </a:r>
            <a:r>
              <a:rPr lang="en-US" sz="2300" b="1" i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them.</a:t>
            </a:r>
            <a:r>
              <a:rPr lang="en-US" sz="23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</a:p>
          <a:p>
            <a:r>
              <a:rPr lang="en-US" sz="23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7  Therefore hear me now, </a:t>
            </a:r>
            <a:r>
              <a:rPr lang="en-US" sz="2300" b="1" i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my</a:t>
            </a:r>
            <a:r>
              <a:rPr lang="en-US" sz="23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children, And do not depart from the words of my mouth. </a:t>
            </a:r>
          </a:p>
          <a:p>
            <a:r>
              <a:rPr lang="en-US" sz="23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8  Remove your way far from her, And do not go near the door of her house, </a:t>
            </a:r>
          </a:p>
          <a:p>
            <a:r>
              <a:rPr lang="en-US" sz="23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9  Lest you give your honor to others, And your years to the cruel </a:t>
            </a:r>
            <a:r>
              <a:rPr lang="en-US" sz="2300" b="1" i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one;</a:t>
            </a:r>
            <a:r>
              <a:rPr lang="en-US" sz="23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</a:p>
          <a:p>
            <a:r>
              <a:rPr lang="en-US" sz="23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10  Lest aliens be filled with your wealth, And your labors </a:t>
            </a:r>
            <a:r>
              <a:rPr lang="en-US" sz="2300" b="1" i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go</a:t>
            </a:r>
            <a:r>
              <a:rPr lang="en-US" sz="23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to the house of a foreigner; </a:t>
            </a:r>
          </a:p>
          <a:p>
            <a:r>
              <a:rPr lang="en-US" sz="23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11  And you mourn at last, When your flesh and your body are consumed, </a:t>
            </a:r>
          </a:p>
          <a:p>
            <a:r>
              <a:rPr lang="en-US" sz="23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12  And say: "How I have hated instruction, And my heart despised correction! </a:t>
            </a:r>
          </a:p>
          <a:p>
            <a:pPr marL="457200" lvl="3" indent="-457200" algn="just" defTabSz="4572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n-US" sz="2400" b="1" u="sng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87640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en-US" sz="48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Fornication and Adultery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3511F96-90BB-4786-9C80-AD5F2325B470}"/>
              </a:ext>
            </a:extLst>
          </p:cNvPr>
          <p:cNvSpPr txBox="1"/>
          <p:nvPr/>
        </p:nvSpPr>
        <p:spPr>
          <a:xfrm>
            <a:off x="452582" y="1353284"/>
            <a:ext cx="11259127" cy="62940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 algn="ctr" defTabSz="457200">
              <a:spcAft>
                <a:spcPts val="600"/>
              </a:spcAft>
              <a:buClr>
                <a:schemeClr val="bg1"/>
              </a:buClr>
              <a:tabLst>
                <a:tab pos="457200" algn="l"/>
                <a:tab pos="62865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Proverbs 5</a:t>
            </a:r>
          </a:p>
          <a:p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sz="23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13  I have not obeyed the voice of my teachers, Nor inclined my ear to those who instructed me! </a:t>
            </a:r>
          </a:p>
          <a:p>
            <a:r>
              <a:rPr lang="en-US" sz="23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14  I was on the verge of total ruin, In the midst of the assembly and congregation." </a:t>
            </a:r>
          </a:p>
          <a:p>
            <a:r>
              <a:rPr lang="en-US" sz="23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15  Drink water from your own cistern, And running water from your own well. </a:t>
            </a:r>
          </a:p>
          <a:p>
            <a:r>
              <a:rPr lang="en-US" sz="23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16  Should your fountains be dispersed abroad, Streams of water in the streets? </a:t>
            </a:r>
          </a:p>
          <a:p>
            <a:r>
              <a:rPr lang="en-US" sz="23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17  Let them be only your own, And not for strangers with you. </a:t>
            </a:r>
          </a:p>
          <a:p>
            <a:r>
              <a:rPr lang="en-US" sz="23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18  Let your fountain be blessed, And rejoice with the wife of your youth. </a:t>
            </a:r>
          </a:p>
          <a:p>
            <a:r>
              <a:rPr lang="en-US" sz="23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19  </a:t>
            </a:r>
            <a:r>
              <a:rPr lang="en-US" sz="2300" b="1" i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 a</a:t>
            </a:r>
            <a:r>
              <a:rPr lang="en-US" sz="23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loving deer and a graceful doe, Let her breasts satisfy you at all times; And always be enraptured with her love. </a:t>
            </a:r>
          </a:p>
          <a:p>
            <a:r>
              <a:rPr lang="en-US" sz="23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20  For why should you, my son, be enraptured by an immoral woman, And be embraced in the arms of a seductress? </a:t>
            </a:r>
          </a:p>
          <a:p>
            <a:r>
              <a:rPr lang="en-US" sz="23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21  For the ways of man </a:t>
            </a:r>
            <a:r>
              <a:rPr lang="en-US" sz="2300" b="1" i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are</a:t>
            </a:r>
            <a:r>
              <a:rPr lang="en-US" sz="23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before the eyes of the LORD, And He ponders all his paths. </a:t>
            </a:r>
          </a:p>
          <a:p>
            <a:r>
              <a:rPr lang="en-US" sz="23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22  His own iniquities entrap the wicked </a:t>
            </a:r>
            <a:r>
              <a:rPr lang="en-US" sz="2300" b="1" i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man,</a:t>
            </a:r>
            <a:r>
              <a:rPr lang="en-US" sz="23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And he is caught in the cords of his sin. </a:t>
            </a:r>
          </a:p>
          <a:p>
            <a:r>
              <a:rPr lang="en-US" sz="23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23  He shall die for lack of instruction, And in the greatness of his folly he shall go astray. </a:t>
            </a:r>
          </a:p>
          <a:p>
            <a:endParaRPr lang="en-US" sz="23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3" indent="-457200" algn="just" defTabSz="4572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n-US" sz="2400" b="1" u="sng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4833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en-US" sz="48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Fornication and Adultery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3511F96-90BB-4786-9C80-AD5F2325B470}"/>
              </a:ext>
            </a:extLst>
          </p:cNvPr>
          <p:cNvSpPr txBox="1"/>
          <p:nvPr/>
        </p:nvSpPr>
        <p:spPr>
          <a:xfrm>
            <a:off x="452582" y="1362513"/>
            <a:ext cx="11259127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 algn="ctr" defTabSz="457200">
              <a:spcAft>
                <a:spcPts val="600"/>
              </a:spcAft>
              <a:buClr>
                <a:schemeClr val="bg1"/>
              </a:buClr>
              <a:tabLst>
                <a:tab pos="457200" algn="l"/>
                <a:tab pos="62865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Proverbs 7</a:t>
            </a:r>
          </a:p>
          <a:p>
            <a:pPr algn="just">
              <a:spcAft>
                <a:spcPts val="200"/>
              </a:spcAft>
            </a:pPr>
            <a:r>
              <a:rPr lang="en-US" sz="2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1 </a:t>
            </a: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My son, keep my words, And treasure my commands within you. </a:t>
            </a:r>
          </a:p>
          <a:p>
            <a:pPr algn="just">
              <a:spcAft>
                <a:spcPts val="200"/>
              </a:spcAf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2  Keep my commands and live, And my law as the apple of your eye. </a:t>
            </a:r>
          </a:p>
          <a:p>
            <a:pPr algn="just">
              <a:spcAft>
                <a:spcPts val="200"/>
              </a:spcAf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3  Bind them on your fingers; Write them on the tablet of your heart. </a:t>
            </a:r>
          </a:p>
          <a:p>
            <a:pPr algn="just">
              <a:spcAft>
                <a:spcPts val="200"/>
              </a:spcAf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4  Say to wisdom, "You are my sister," And call understanding your nearest kin, </a:t>
            </a:r>
          </a:p>
          <a:p>
            <a:pPr algn="just">
              <a:spcAft>
                <a:spcPts val="200"/>
              </a:spcAf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5  That they may keep you from the immoral woman, From the seductress who flatters with her words. </a:t>
            </a:r>
          </a:p>
          <a:p>
            <a:pPr algn="just">
              <a:spcAft>
                <a:spcPts val="200"/>
              </a:spcAf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6  For at the window of my house I looked through my lattice, </a:t>
            </a:r>
          </a:p>
          <a:p>
            <a:pPr algn="just">
              <a:spcAft>
                <a:spcPts val="200"/>
              </a:spcAf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7  And saw among the simple, I perceived among the youths, A young man devoid of understanding, </a:t>
            </a:r>
          </a:p>
          <a:p>
            <a:pPr algn="just">
              <a:spcAft>
                <a:spcPts val="200"/>
              </a:spcAf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8  Passing along the street near her corner; And he took the path to her house </a:t>
            </a:r>
          </a:p>
          <a:p>
            <a:pPr algn="just">
              <a:spcAft>
                <a:spcPts val="200"/>
              </a:spcAf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9  In the twilight, in the evening, In the black and dark night. </a:t>
            </a:r>
          </a:p>
          <a:p>
            <a:pPr algn="just">
              <a:spcAft>
                <a:spcPts val="200"/>
              </a:spcAf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10  And there a woman met him, With the attire of a harlot, and a crafty heart. </a:t>
            </a:r>
          </a:p>
        </p:txBody>
      </p:sp>
    </p:spTree>
    <p:extLst>
      <p:ext uri="{BB962C8B-B14F-4D97-AF65-F5344CB8AC3E}">
        <p14:creationId xmlns:p14="http://schemas.microsoft.com/office/powerpoint/2010/main" val="42513152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en-US" sz="48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Fornication and Adultery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3511F96-90BB-4786-9C80-AD5F2325B470}"/>
              </a:ext>
            </a:extLst>
          </p:cNvPr>
          <p:cNvSpPr txBox="1"/>
          <p:nvPr/>
        </p:nvSpPr>
        <p:spPr>
          <a:xfrm>
            <a:off x="452582" y="1353273"/>
            <a:ext cx="11259127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 algn="ctr" defTabSz="457200">
              <a:spcAft>
                <a:spcPts val="600"/>
              </a:spcAft>
              <a:buClr>
                <a:schemeClr val="bg1"/>
              </a:buClr>
              <a:tabLst>
                <a:tab pos="457200" algn="l"/>
                <a:tab pos="62865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Proverbs 7</a:t>
            </a:r>
            <a:endParaRPr lang="en-US" sz="22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spcAft>
                <a:spcPts val="200"/>
              </a:spcAft>
            </a:pPr>
            <a:r>
              <a:rPr lang="en-US" sz="25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11  She was loud and rebellious, Her feet would not stay at home. </a:t>
            </a:r>
          </a:p>
          <a:p>
            <a:pPr algn="just">
              <a:spcAft>
                <a:spcPts val="200"/>
              </a:spcAft>
            </a:pPr>
            <a:r>
              <a:rPr lang="en-US" sz="25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12  At times she was outside, at times in the open square, Lurking at every corner. </a:t>
            </a:r>
          </a:p>
          <a:p>
            <a:pPr algn="just">
              <a:spcAft>
                <a:spcPts val="200"/>
              </a:spcAft>
            </a:pPr>
            <a:r>
              <a:rPr lang="en-US" sz="25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13  So she caught him and kissed him; With an impudent face she said to him: </a:t>
            </a:r>
          </a:p>
          <a:p>
            <a:pPr algn="just">
              <a:spcAft>
                <a:spcPts val="200"/>
              </a:spcAft>
            </a:pPr>
            <a:r>
              <a:rPr lang="en-US" sz="25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14  “I have peace offerings with me; Today I have paid my vows. </a:t>
            </a:r>
          </a:p>
          <a:p>
            <a:pPr algn="just">
              <a:spcAft>
                <a:spcPts val="200"/>
              </a:spcAft>
            </a:pPr>
            <a:r>
              <a:rPr lang="en-US" sz="25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15  So I came out to meet you, Diligently to seek your face, And I have found you. </a:t>
            </a:r>
          </a:p>
          <a:p>
            <a:pPr algn="just">
              <a:spcAft>
                <a:spcPts val="200"/>
              </a:spcAft>
            </a:pPr>
            <a:r>
              <a:rPr lang="en-US" sz="25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16  I have spread my bed with tapestry, Colored coverings of Egyptian linen. </a:t>
            </a:r>
          </a:p>
          <a:p>
            <a:pPr algn="just">
              <a:spcAft>
                <a:spcPts val="200"/>
              </a:spcAft>
            </a:pPr>
            <a:r>
              <a:rPr lang="en-US" sz="25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17  I have perfumed my bed With myrrh, aloes, and cinnamon. </a:t>
            </a:r>
          </a:p>
          <a:p>
            <a:pPr algn="just">
              <a:spcAft>
                <a:spcPts val="200"/>
              </a:spcAft>
            </a:pPr>
            <a:r>
              <a:rPr lang="en-US" sz="25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18  Come, let us take our fill of love until morning; Let us delight ourselves with love. </a:t>
            </a:r>
          </a:p>
          <a:p>
            <a:pPr algn="just">
              <a:spcAft>
                <a:spcPts val="200"/>
              </a:spcAft>
            </a:pPr>
            <a:r>
              <a:rPr lang="en-US" sz="25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19  For my husband is not at home; He has gone on a long journey; </a:t>
            </a:r>
          </a:p>
          <a:p>
            <a:pPr algn="just">
              <a:spcAft>
                <a:spcPts val="200"/>
              </a:spcAft>
            </a:pPr>
            <a:r>
              <a:rPr lang="en-US" sz="25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20  He has taken a bag of money with him, And will come home on the appointed day." </a:t>
            </a:r>
          </a:p>
        </p:txBody>
      </p:sp>
    </p:spTree>
    <p:extLst>
      <p:ext uri="{BB962C8B-B14F-4D97-AF65-F5344CB8AC3E}">
        <p14:creationId xmlns:p14="http://schemas.microsoft.com/office/powerpoint/2010/main" val="25970029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en-US" sz="48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Fornication and Adultery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3511F96-90BB-4786-9C80-AD5F2325B470}"/>
              </a:ext>
            </a:extLst>
          </p:cNvPr>
          <p:cNvSpPr txBox="1"/>
          <p:nvPr/>
        </p:nvSpPr>
        <p:spPr>
          <a:xfrm>
            <a:off x="452582" y="1353273"/>
            <a:ext cx="11259127" cy="51860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 algn="ctr" defTabSz="457200">
              <a:spcAft>
                <a:spcPts val="600"/>
              </a:spcAft>
              <a:buClr>
                <a:schemeClr val="bg1"/>
              </a:buClr>
              <a:tabLst>
                <a:tab pos="457200" algn="l"/>
                <a:tab pos="62865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Proverbs 7</a:t>
            </a:r>
            <a:endParaRPr lang="en-US" sz="22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Aft>
                <a:spcPts val="200"/>
              </a:spcAf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21  With her enticing speech she caused him to yield, With her flattering lips she seduced him. </a:t>
            </a:r>
          </a:p>
          <a:p>
            <a:pPr>
              <a:spcAft>
                <a:spcPts val="200"/>
              </a:spcAf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22  Immediately he went after her, as an ox goes to the slaughter, Or as a fool to the correction of the stocks, </a:t>
            </a:r>
          </a:p>
          <a:p>
            <a:pPr>
              <a:spcAft>
                <a:spcPts val="200"/>
              </a:spcAf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23  Till an arrow struck his liver. As a bird hastens to the snare, He did not know it would cost his life. </a:t>
            </a:r>
          </a:p>
          <a:p>
            <a:pPr>
              <a:spcAft>
                <a:spcPts val="200"/>
              </a:spcAf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24  Now therefore, listen to me, my children; Pay attention to the words of my mouth: </a:t>
            </a:r>
          </a:p>
          <a:p>
            <a:pPr>
              <a:spcAft>
                <a:spcPts val="200"/>
              </a:spcAf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25  Do not let your heart turn aside to her ways, Do not stray into her paths; </a:t>
            </a:r>
          </a:p>
          <a:p>
            <a:pPr>
              <a:spcAft>
                <a:spcPts val="200"/>
              </a:spcAf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26  For she has cast down many wounded, And all who were slain by her were strong men. </a:t>
            </a:r>
          </a:p>
          <a:p>
            <a:pPr>
              <a:spcAft>
                <a:spcPts val="200"/>
              </a:spcAf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27  Her house is the way to hell, Descending to the chambers of death. </a:t>
            </a:r>
          </a:p>
        </p:txBody>
      </p:sp>
    </p:spTree>
    <p:extLst>
      <p:ext uri="{BB962C8B-B14F-4D97-AF65-F5344CB8AC3E}">
        <p14:creationId xmlns:p14="http://schemas.microsoft.com/office/powerpoint/2010/main" val="37283170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3"/>
          <p:cNvSpPr txBox="1">
            <a:spLocks noGrp="1"/>
          </p:cNvSpPr>
          <p:nvPr>
            <p:ph type="ctrTitle"/>
          </p:nvPr>
        </p:nvSpPr>
        <p:spPr>
          <a:xfrm>
            <a:off x="366574" y="306711"/>
            <a:ext cx="11430000" cy="27954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0"/>
              <a:buFont typeface="Cambria"/>
              <a:buNone/>
            </a:pPr>
            <a:br>
              <a:rPr lang="en-US" sz="2000" b="1" dirty="0"/>
            </a:br>
            <a:r>
              <a:rPr lang="en-US" sz="6000" b="1" dirty="0"/>
              <a:t>Overview of Proverbs</a:t>
            </a:r>
            <a:br>
              <a:rPr lang="en-US" sz="3200" b="1" dirty="0"/>
            </a:br>
            <a:br>
              <a:rPr lang="en-US" sz="3200" b="1" dirty="0"/>
            </a:br>
            <a:r>
              <a:rPr lang="en-US" sz="4800" b="1" dirty="0"/>
              <a:t>Wisdom About Speech and Integrity</a:t>
            </a:r>
            <a:endParaRPr sz="5400" dirty="0"/>
          </a:p>
        </p:txBody>
      </p:sp>
      <p:sp>
        <p:nvSpPr>
          <p:cNvPr id="81" name="Google Shape;81;p13"/>
          <p:cNvSpPr txBox="1">
            <a:spLocks noGrp="1"/>
          </p:cNvSpPr>
          <p:nvPr>
            <p:ph type="subTitle" idx="1"/>
          </p:nvPr>
        </p:nvSpPr>
        <p:spPr>
          <a:xfrm>
            <a:off x="7409089" y="6113695"/>
            <a:ext cx="4548187" cy="7443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</a:pPr>
            <a:r>
              <a:rPr lang="en-US" sz="3000" b="1" dirty="0">
                <a:solidFill>
                  <a:schemeClr val="lt1"/>
                </a:solidFill>
              </a:rPr>
              <a:t>January-March, 2019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6987144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en-US" sz="48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Speech and Integrity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3511F96-90BB-4786-9C80-AD5F2325B470}"/>
              </a:ext>
            </a:extLst>
          </p:cNvPr>
          <p:cNvSpPr txBox="1"/>
          <p:nvPr/>
        </p:nvSpPr>
        <p:spPr>
          <a:xfrm>
            <a:off x="452582" y="1556476"/>
            <a:ext cx="11259127" cy="26622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 algn="ctr" defTabSz="457200">
              <a:spcAft>
                <a:spcPts val="600"/>
              </a:spcAft>
              <a:buClr>
                <a:schemeClr val="bg1"/>
              </a:buClr>
              <a:tabLst>
                <a:tab pos="457200" algn="l"/>
                <a:tab pos="628650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Speech</a:t>
            </a:r>
          </a:p>
          <a:p>
            <a:pPr marL="457200" lvl="3" indent="-457200" algn="just" defTabSz="4572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Fruit of bad speech—10:6, 11, 18, 19;  16:27, 28;  17:9;  18:21;  19:5, 28;  24:28;  25:18;  20:19;  26:20,  23-28;  29:5, 10</a:t>
            </a:r>
          </a:p>
          <a:p>
            <a:pPr marL="457200" lvl="3" indent="-457200" algn="just" defTabSz="4572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Fruit of good speech—10:19;  13:3;  21:23;  10:31;  18:4;  12:17, 25; 15:1, 4, 26, 28; 25:11, 13  </a:t>
            </a:r>
          </a:p>
          <a:p>
            <a:pPr lvl="3" algn="ctr" defTabSz="457200">
              <a:spcAft>
                <a:spcPts val="600"/>
              </a:spcAft>
              <a:buClr>
                <a:schemeClr val="bg1"/>
              </a:buClr>
              <a:tabLst>
                <a:tab pos="457200" algn="l"/>
              </a:tabLst>
            </a:pPr>
            <a:endParaRPr lang="en-US" sz="24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7464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113</Words>
  <Application>Microsoft Office PowerPoint</Application>
  <PresentationFormat>Widescreen</PresentationFormat>
  <Paragraphs>68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Cambria</vt:lpstr>
      <vt:lpstr>Office Theme</vt:lpstr>
      <vt:lpstr> Overview of Proverbs  Wisdom About Fornication &amp; Adultery</vt:lpstr>
      <vt:lpstr>Fornication and Adultery</vt:lpstr>
      <vt:lpstr>Fornication and Adultery</vt:lpstr>
      <vt:lpstr>Fornication and Adultery</vt:lpstr>
      <vt:lpstr>Fornication and Adultery</vt:lpstr>
      <vt:lpstr>Fornication and Adultery</vt:lpstr>
      <vt:lpstr> Overview of Proverbs  Wisdom About Speech and Integrity</vt:lpstr>
      <vt:lpstr>Speech and Integrity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Can I Know I Am  Doing His Will—How Can I Find His Will?</dc:title>
  <dc:creator>Dan</dc:creator>
  <cp:lastModifiedBy>Cindy Nelson</cp:lastModifiedBy>
  <cp:revision>75</cp:revision>
  <cp:lastPrinted>2019-02-24T13:35:38Z</cp:lastPrinted>
  <dcterms:modified xsi:type="dcterms:W3CDTF">2019-03-11T01:10:57Z</dcterms:modified>
</cp:coreProperties>
</file>