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1444" r:id="rId2"/>
    <p:sldId id="1455" r:id="rId3"/>
    <p:sldId id="1458" r:id="rId4"/>
    <p:sldId id="1479" r:id="rId5"/>
    <p:sldId id="1514" r:id="rId6"/>
    <p:sldId id="1516" r:id="rId7"/>
    <p:sldId id="1517" r:id="rId8"/>
    <p:sldId id="1520" r:id="rId9"/>
    <p:sldId id="1518" r:id="rId10"/>
    <p:sldId id="1521" r:id="rId11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6" y="90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622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5966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2849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9503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3153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3242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2565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1202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4102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9042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2000" b="1" dirty="0"/>
            </a:br>
            <a:r>
              <a:rPr lang="en-US" sz="6000" b="1" dirty="0"/>
              <a:t>Overview of Proverbs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5400" b="1" dirty="0"/>
              <a:t>Wisdom About Husbands/Fathers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January-March, 2019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08895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Fornication and Adultery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353273"/>
            <a:ext cx="11259127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7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With her enticing speech she caused him to yield, With her flattering lips she seduced him.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Immediately he went after her, as an ox goes to the slaughter, Or as a fool to the correction of the stocks,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Till an arrow struck his liver. As a bird hastens to the snare, He did not know it would cost his life.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24  Now therefore, listen to me, my children; Pay attention to the words of my mouth: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25  Do not let your heart turn aside to her ways, Do not stray into her paths;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26  For she has cast down many wounded, And all who were slain by her were strong men.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27  Her house is the way to hell, Descending to the chambers of death. </a:t>
            </a:r>
          </a:p>
        </p:txBody>
      </p:sp>
    </p:spTree>
    <p:extLst>
      <p:ext uri="{BB962C8B-B14F-4D97-AF65-F5344CB8AC3E}">
        <p14:creationId xmlns:p14="http://schemas.microsoft.com/office/powerpoint/2010/main" val="3728317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Character of a Godly </a:t>
            </a:r>
            <a:b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Husband &amp; Father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Leaves an inheritance to his children—13:22; 19:14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Leaves sons worthy of the inheritance—17:6</a:t>
            </a:r>
          </a:p>
          <a:p>
            <a:pPr marL="457200" lvl="3" indent="-457200" algn="just" defTabSz="45720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Disciplines his children—13:24; 19:18; 22:15; 23:13-14; 29:15; 29:17</a:t>
            </a:r>
          </a:p>
        </p:txBody>
      </p:sp>
    </p:spTree>
    <p:extLst>
      <p:ext uri="{BB962C8B-B14F-4D97-AF65-F5344CB8AC3E}">
        <p14:creationId xmlns:p14="http://schemas.microsoft.com/office/powerpoint/2010/main" val="48094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2000" b="1" dirty="0"/>
            </a:br>
            <a:r>
              <a:rPr lang="en-US" sz="6000" b="1" dirty="0"/>
              <a:t>Overview of Proverbs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5400" b="1" dirty="0"/>
              <a:t>Wisdom About Sons &amp; Daughters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January-March, 2019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3180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Character of Godly Children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Wise Children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Makes his parents glad—10:1; 15:20; 23:15; 23:16; 23:24; 23:25; 29:3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Receives instructions—13:1/23:19/23:22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Obedient—28:7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Prudent—10:5</a:t>
            </a:r>
          </a:p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</a:rPr>
              <a:t>Foolish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Children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Brings grief and ruin to parents—17:21; 17:25; 19:13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Mistreats parents—19:26; 20:20; 28:24; 30:11; 30:17</a:t>
            </a:r>
            <a:endParaRPr lang="en-US" sz="4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7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2000" b="1" dirty="0"/>
            </a:br>
            <a:r>
              <a:rPr lang="en-US" sz="6000" b="1" dirty="0"/>
              <a:t>Overview of Proverbs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4800" b="1" dirty="0"/>
              <a:t>Wisdom About Fornication &amp; Adultery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January-March, 2019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4571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Fornication and Adultery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353273"/>
            <a:ext cx="1125912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5</a:t>
            </a:r>
          </a:p>
          <a:p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son, pay attention to my wisdom; Lend your ear to my understanding,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That you may preserve discretion, And your lips may keep knowledge.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For the lips of an immoral woman drip honey, And her mouth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smoother than oil;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But in the end she is bitter as wormwood, Sharp as a two-edged sword.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Her feet go down to death, Her steps lay hold of hell.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Lest you ponder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path of life—Her ways are unstable; You do not know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them.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Therefore hear me now,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children, And do not depart from the words of my mouth.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Remove your way far from her, And do not go near the door of her house,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Lest you give your honor to others, And your years to the cruel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one;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Lest aliens be filled with your wealth, And your labors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the house of a foreigner;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And you mourn at last, When your flesh and your body are consumed,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And say: "How I have hated instruction, And my heart despised correction! 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764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Fornication and Adultery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353284"/>
            <a:ext cx="11259127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5</a:t>
            </a:r>
          </a:p>
          <a:p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  I have not obeyed the voice of my teachers, Nor inclined my ear to those who instructed me!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I was on the verge of total ruin, In the midst of the assembly and congregation."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Drink water from your own cistern, And running water from your own well.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Should your fountains be dispersed abroad, Streams of water in the streets?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Let them be only your own, And not for strangers with you.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Let your fountain be blessed, And rejoice with the wife of your youth.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loving deer and a graceful doe, Let her breasts satisfy you at all times; And always be enraptured with her love.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For why should you, my son, be enraptured by an immoral woman, And be embraced in the arms of a seductress?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For the ways of man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before the eyes of the LORD, And He ponders all his paths.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His own iniquities entrap the wicked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man,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he is caught in the cords of his sin.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He shall die for lack of instruction, And in the greatness of his folly he shall go astray. </a:t>
            </a:r>
          </a:p>
          <a:p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83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Fornication and Adultery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362513"/>
            <a:ext cx="1125912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7</a:t>
            </a:r>
          </a:p>
          <a:p>
            <a:pPr algn="just">
              <a:spcAft>
                <a:spcPts val="200"/>
              </a:spcAft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My son, keep my words, And treasure my commands within you.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Keep my commands and live, And my law as the apple of your eye.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Bind them on your fingers; Write them on the tablet of your heart.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Say to wisdom, "You are my sister," And call understanding your nearest kin,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That they may keep you from the immoral woman, From the seductress who flatters with her words.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For at the window of my house I looked through my lattice,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And saw among the simple, I perceived among the youths, A young man devoid of understanding,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Passing along the street near her corner; And he took the path to her house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In the twilight, in the evening, In the black and dark night.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And there a woman met him, With the attire of a harlot, and a crafty heart. </a:t>
            </a:r>
          </a:p>
        </p:txBody>
      </p:sp>
    </p:spTree>
    <p:extLst>
      <p:ext uri="{BB962C8B-B14F-4D97-AF65-F5344CB8AC3E}">
        <p14:creationId xmlns:p14="http://schemas.microsoft.com/office/powerpoint/2010/main" val="4251315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Fornication and Adultery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353273"/>
            <a:ext cx="1125912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7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She was loud and rebellious, Her feet would not stay at home.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At times she was outside, at times in the open square, Lurking at every corner.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So she caught him and kissed him; With an impudent face she said to him: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“I have peace offerings with me; Today I have paid my vows.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So I came out to meet you, Diligently to seek your face, And I have found you.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I have spread my bed with tapestry, Colored coverings of Egyptian linen.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I have perfumed my bed With myrrh, aloes, and cinnamon.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Come, let us take our fill of love until morning; Let us delight ourselves with love.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For my husband is not at home; He has gone on a long journey;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He has taken a bag of money with him, And will come home on the appointed day." </a:t>
            </a:r>
          </a:p>
        </p:txBody>
      </p:sp>
    </p:spTree>
    <p:extLst>
      <p:ext uri="{BB962C8B-B14F-4D97-AF65-F5344CB8AC3E}">
        <p14:creationId xmlns:p14="http://schemas.microsoft.com/office/powerpoint/2010/main" val="259700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141</Words>
  <Application>Microsoft Office PowerPoint</Application>
  <PresentationFormat>Widescreen</PresentationFormat>
  <Paragraphs>80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 Overview of Proverbs  Wisdom About Husbands/Fathers</vt:lpstr>
      <vt:lpstr>Character of a Godly  Husband &amp; Father</vt:lpstr>
      <vt:lpstr> Overview of Proverbs  Wisdom About Sons &amp; Daughters</vt:lpstr>
      <vt:lpstr>Character of Godly Children</vt:lpstr>
      <vt:lpstr> Overview of Proverbs  Wisdom About Fornication &amp; Adultery</vt:lpstr>
      <vt:lpstr>Fornication and Adultery</vt:lpstr>
      <vt:lpstr>Fornication and Adultery</vt:lpstr>
      <vt:lpstr>Fornication and Adultery</vt:lpstr>
      <vt:lpstr>Fornication and Adultery</vt:lpstr>
      <vt:lpstr>Fornication and Adultery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74</cp:revision>
  <cp:lastPrinted>2019-02-24T13:35:38Z</cp:lastPrinted>
  <dcterms:modified xsi:type="dcterms:W3CDTF">2019-02-25T15:09:52Z</dcterms:modified>
</cp:coreProperties>
</file>