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1444" r:id="rId3"/>
    <p:sldId id="1455" r:id="rId4"/>
  </p:sldIdLst>
  <p:sldSz cx="12192000" cy="6858000"/>
  <p:notesSz cx="7102475" cy="93884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73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16" y="90"/>
      </p:cViewPr>
      <p:guideLst>
        <p:guide orient="horz" pos="2160"/>
        <p:guide pos="384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45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6337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13" tIns="94213" rIns="94213" bIns="94213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704850"/>
            <a:ext cx="6257925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704850"/>
            <a:ext cx="6257925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66221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704850"/>
            <a:ext cx="6257925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62849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66574" y="306711"/>
            <a:ext cx="11430000" cy="2795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br>
              <a:rPr lang="en-US" sz="6000" b="1" dirty="0"/>
            </a:br>
            <a:r>
              <a:rPr lang="en-US" sz="6000" b="1" dirty="0"/>
              <a:t>Overview of Proverbs</a:t>
            </a:r>
            <a:br>
              <a:rPr lang="en-US" sz="5400" b="1" dirty="0"/>
            </a:br>
            <a:br>
              <a:rPr lang="en-US" sz="5400" b="1" dirty="0"/>
            </a:br>
            <a:r>
              <a:rPr lang="en-US" sz="4400" b="1" dirty="0"/>
              <a:t>Palm Beach Lakes</a:t>
            </a:r>
            <a:br>
              <a:rPr lang="en-US" sz="5400" b="1" dirty="0"/>
            </a:b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409089" y="6113695"/>
            <a:ext cx="4548187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000" b="1" dirty="0">
                <a:solidFill>
                  <a:schemeClr val="lt1"/>
                </a:solidFill>
              </a:rPr>
              <a:t>January-March, 2019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 thruBlk="1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66574" y="306711"/>
            <a:ext cx="11430000" cy="2795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br>
              <a:rPr lang="en-US" sz="2000" b="1" dirty="0"/>
            </a:br>
            <a:r>
              <a:rPr lang="en-US" sz="6000" b="1" dirty="0"/>
              <a:t>Overview of Proverbs</a:t>
            </a:r>
            <a:br>
              <a:rPr lang="en-US" sz="3200" b="1" dirty="0"/>
            </a:br>
            <a:br>
              <a:rPr lang="en-US" sz="3200" b="1" dirty="0"/>
            </a:br>
            <a:r>
              <a:rPr lang="en-US" sz="5400" b="1" dirty="0"/>
              <a:t>Wisdom About Husbands/Fathers</a:t>
            </a: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409089" y="6113695"/>
            <a:ext cx="4548187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000" b="1" dirty="0">
                <a:solidFill>
                  <a:schemeClr val="lt1"/>
                </a:solidFill>
              </a:rPr>
              <a:t>January-March, 2019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08895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 thruBlk="1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Character of a Godly </a:t>
            </a:r>
            <a:br>
              <a:rPr lang="en-US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</a:b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Husband &amp; Father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Leaves an inheritance to his children—13:22; 19:14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Leaves sons worthy of the inheritance—17:6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Disciplines his children—13:24; 19:18; 22:15; 23:13-14; 29:15; 29:17</a:t>
            </a:r>
          </a:p>
        </p:txBody>
      </p:sp>
    </p:spTree>
    <p:extLst>
      <p:ext uri="{BB962C8B-B14F-4D97-AF65-F5344CB8AC3E}">
        <p14:creationId xmlns:p14="http://schemas.microsoft.com/office/powerpoint/2010/main" val="480942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</Words>
  <Application>Microsoft Office PowerPoint</Application>
  <PresentationFormat>Widescreen</PresentationFormat>
  <Paragraphs>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Cambria</vt:lpstr>
      <vt:lpstr>Office Theme</vt:lpstr>
      <vt:lpstr> Overview of Proverbs  Palm Beach Lakes </vt:lpstr>
      <vt:lpstr> Overview of Proverbs  Wisdom About Husbands/Fathers</vt:lpstr>
      <vt:lpstr>Character of a Godly  Husband &amp; Father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Cindy Nelson</cp:lastModifiedBy>
  <cp:revision>66</cp:revision>
  <cp:lastPrinted>2019-01-27T13:04:06Z</cp:lastPrinted>
  <dcterms:modified xsi:type="dcterms:W3CDTF">2019-02-18T15:01:46Z</dcterms:modified>
</cp:coreProperties>
</file>