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1444" r:id="rId3"/>
    <p:sldId id="1455" r:id="rId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90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622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28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Overview of Proverbs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5400" b="1" dirty="0"/>
              <a:t>Wisdom About Husbands/Fathers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88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Character of a Godly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Husband &amp; Father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Leaves an inheritance to his children—13:22; 19:14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Leaves sons worthy of the inheritance—17:6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Disciplines his children—13:24; 19:18; 22:15; 23:13-14; 29:15; 29:17</a:t>
            </a:r>
          </a:p>
        </p:txBody>
      </p:sp>
    </p:spTree>
    <p:extLst>
      <p:ext uri="{BB962C8B-B14F-4D97-AF65-F5344CB8AC3E}">
        <p14:creationId xmlns:p14="http://schemas.microsoft.com/office/powerpoint/2010/main" val="48094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 Overview of Proverbs  Palm Beach Lakes </vt:lpstr>
      <vt:lpstr> Overview of Proverbs  Wisdom About Husbands/Fathers</vt:lpstr>
      <vt:lpstr>Character of a Godly  Husband &amp;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66</cp:revision>
  <cp:lastPrinted>2019-01-27T13:04:06Z</cp:lastPrinted>
  <dcterms:modified xsi:type="dcterms:W3CDTF">2019-02-18T15:01:46Z</dcterms:modified>
</cp:coreProperties>
</file>