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1441" r:id="rId2"/>
    <p:sldId id="1451" r:id="rId3"/>
    <p:sldId id="1464" r:id="rId4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91" d="100"/>
          <a:sy n="91" d="100"/>
        </p:scale>
        <p:origin x="108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399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006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564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5400" b="1" dirty="0"/>
              <a:t>Wisdom About Wives &amp; Women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219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Character of a Godly Woman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Obviously a study of Proverbs 31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Gracious—Pro. 11:16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Worthy—12:4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Finds favor with the Lord IF . . .  — 18:22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Prudent—19:14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54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Character of a Ungodly Woman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Lacks discretion—11:22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Contentious &amp; clamorous </a:t>
            </a: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(Eph. 4:31)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—19:13; 21:9; 21:19; 25:24; 27:15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Like a harlot—23:27; 30:20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Bitter—30:22-23</a:t>
            </a:r>
          </a:p>
        </p:txBody>
      </p:sp>
    </p:spTree>
    <p:extLst>
      <p:ext uri="{BB962C8B-B14F-4D97-AF65-F5344CB8AC3E}">
        <p14:creationId xmlns:p14="http://schemas.microsoft.com/office/powerpoint/2010/main" val="3026952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Widescreen</PresentationFormat>
  <Paragraphs>13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Office Theme</vt:lpstr>
      <vt:lpstr> Overview of Proverbs  Wisdom About Wives &amp; Women</vt:lpstr>
      <vt:lpstr>Character of a Godly Woman</vt:lpstr>
      <vt:lpstr>Character of a Ungodly Woman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54</cp:revision>
  <cp:lastPrinted>2019-01-27T13:04:06Z</cp:lastPrinted>
  <dcterms:modified xsi:type="dcterms:W3CDTF">2019-02-11T16:20:29Z</dcterms:modified>
</cp:coreProperties>
</file>