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1440" r:id="rId2"/>
    <p:sldId id="1439" r:id="rId3"/>
    <p:sldId id="1435" r:id="rId4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5735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120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Overview of Proverbs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5400" b="1" dirty="0"/>
              <a:t>Laziness and Correction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January-March, 2019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Proverbs Concerning Laziness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 a lesson by looking at ants—6:6-11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Nothing to show for labor—13:4; 15:19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Dishonest, excuse maker—18:9; 22:13;  26:13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Conceited—12:15; 26:12; 26:16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05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Proverbs Concerning Correction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Appreciated—17:10; 19:25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Benefits—10:17; 12:1; 15:10; 15:31-32; 29:15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Rejected by foolish—9:8; 13:18; 15:10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to learn to be wise —9:9; 25:12; 27:5; 28:23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402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83</Words>
  <Application>Microsoft Office PowerPoint</Application>
  <PresentationFormat>Widescreen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 Overview of Proverbs  Laziness and Correction </vt:lpstr>
      <vt:lpstr>Proverbs Concerning Laziness</vt:lpstr>
      <vt:lpstr>Proverbs Concerning Correction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46</cp:revision>
  <cp:lastPrinted>2019-01-27T13:57:04Z</cp:lastPrinted>
  <dcterms:modified xsi:type="dcterms:W3CDTF">2019-01-28T14:09:54Z</dcterms:modified>
</cp:coreProperties>
</file>