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1411" r:id="rId3"/>
    <p:sldId id="1426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1261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45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Overview of Proverbs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 2019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Introduction:</a:t>
            </a:r>
            <a:b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Entire Book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proverb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maxim, a pithy saying, a wise saying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are using in figurative language, easily remembered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are humorous (11:22; 25:2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4; 27:15)</a:t>
            </a:r>
          </a:p>
          <a:p>
            <a:pPr marL="4572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 of Proverbs primarily written by Solomon</a:t>
            </a:r>
          </a:p>
          <a:p>
            <a:pPr lvl="4" algn="just">
              <a:buClr>
                <a:schemeClr val="bg1"/>
              </a:buClr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1:1; 10:1; 25:1</a:t>
            </a: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spoke more than 3,000 proverbs (1Kings 4:29)</a:t>
            </a: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915 verse in proverbs, so we do not have all 3,000</a:t>
            </a: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(BTW there are 1,189 chapters, 21,102 verses and 788,280 words in KJV)</a:t>
            </a: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Solomon asked for wisdom (1 Kings 4:29); Queen of Sheba (1 Kings 4:32)</a:t>
            </a:r>
          </a:p>
          <a:p>
            <a:pPr marL="914400" lvl="4" indent="-4572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of wise (22:17; 24:23);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(30:1); and Lemuel (31:1)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4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Introduction:</a:t>
            </a:r>
            <a:b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Entire Book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 of Proverbs—Poetic and Parallel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Synonymous (second line same as first (9:10)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Antithetical Single (second line opposing first)  (20:17)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Antithetical Double (3:33)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Antithetical Triple (10:1)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Emblematic (metaphorical) – “as, so, like” (25:13, 14, 18, 19, 20, 25, 26, 28)</a:t>
            </a:r>
          </a:p>
          <a:p>
            <a:pPr marL="1035050" lvl="5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Comparison—”more than, better than” (15:16-17)</a:t>
            </a:r>
          </a:p>
          <a:p>
            <a:pPr marL="514350" lvl="2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Possible divisions of the book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Introductory chapters exalting wisdom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proverbs of Solomon (beginning in 10:1)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proverbs of Solomon gathered in Hezekiah’s day (beginning in 25:1)</a:t>
            </a:r>
          </a:p>
          <a:p>
            <a:pPr marL="1035050" lvl="4" indent="-51435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proverbs of the wise  (22:17);  of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(30:1) &amp;  of Lemuel (31:1)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7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 Overview of Proverbs  Palm Beach Lakes </vt:lpstr>
      <vt:lpstr>Introduction: Looking at the Entire Book</vt:lpstr>
      <vt:lpstr>Introduction: Looking at the Entire Book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</cp:revision>
  <dcterms:modified xsi:type="dcterms:W3CDTF">2019-01-14T15:09:01Z</dcterms:modified>
</cp:coreProperties>
</file>