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1411" r:id="rId3"/>
    <p:sldId id="1426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0" autoAdjust="0"/>
    <p:restoredTop sz="86410"/>
  </p:normalViewPr>
  <p:slideViewPr>
    <p:cSldViewPr snapToGrid="0">
      <p:cViewPr varScale="1">
        <p:scale>
          <a:sx n="100" d="100"/>
          <a:sy n="100" d="100"/>
        </p:scale>
        <p:origin x="114" y="3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11261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0459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66574" y="306711"/>
            <a:ext cx="11430000" cy="2795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br>
              <a:rPr lang="en-US" sz="6000" b="1" dirty="0"/>
            </a:br>
            <a:r>
              <a:rPr lang="en-US" sz="6000" b="1" dirty="0"/>
              <a:t>Overview of Proverbs</a:t>
            </a:r>
            <a:br>
              <a:rPr lang="en-US" sz="5400" b="1" dirty="0"/>
            </a:br>
            <a:br>
              <a:rPr lang="en-US" sz="5400" b="1" dirty="0"/>
            </a:br>
            <a:r>
              <a:rPr lang="en-US" sz="4400" b="1" dirty="0"/>
              <a:t>Palm Beach Lakes</a:t>
            </a:r>
            <a:br>
              <a:rPr lang="en-US" sz="5400" b="1" dirty="0"/>
            </a:b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409089" y="6113695"/>
            <a:ext cx="4548187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000" b="1" dirty="0">
                <a:solidFill>
                  <a:schemeClr val="lt1"/>
                </a:solidFill>
              </a:rPr>
              <a:t>January-March 2019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3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Introduction:</a:t>
            </a:r>
            <a:br>
              <a:rPr lang="en-US" sz="3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Looking at the Entire Book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 of a proverb</a:t>
            </a:r>
          </a:p>
          <a:p>
            <a:pPr marL="1035050" lvl="4" indent="-514350"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maxim, a pithy saying, a wise saying</a:t>
            </a:r>
          </a:p>
          <a:p>
            <a:pPr marL="1035050" lvl="4" indent="-514350"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Words are using in figurative language, easily remembered</a:t>
            </a:r>
          </a:p>
          <a:p>
            <a:pPr marL="1035050" lvl="4" indent="-514350"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Sometimes are humorous (11:22; 25:2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4; 27:15)</a:t>
            </a:r>
          </a:p>
          <a:p>
            <a:pPr marL="457200" lvl="4" indent="-457200"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Book of Proverbs primarily written by Solomon</a:t>
            </a:r>
          </a:p>
          <a:p>
            <a:pPr lvl="4" algn="just">
              <a:buClr>
                <a:schemeClr val="bg1"/>
              </a:buClr>
            </a:pPr>
            <a:endParaRPr lang="en-US" sz="11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4" indent="-457200" algn="just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Proverbs 1:1; 10:1; 25:1</a:t>
            </a:r>
          </a:p>
          <a:p>
            <a:pPr marL="914400" lvl="4" indent="-457200" algn="just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spoke more than 3,000 proverbs (1Kings 4:29)</a:t>
            </a:r>
          </a:p>
          <a:p>
            <a:pPr marL="914400" lvl="4" indent="-457200" algn="just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are 915 verse in proverbs, so we do not have all 3,000</a:t>
            </a:r>
          </a:p>
          <a:p>
            <a:pPr marL="914400" lvl="4" indent="-457200" algn="just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(BTW there are 1,189 chapters, 21,102 verses and 788,280 words in KJV)</a:t>
            </a:r>
          </a:p>
          <a:p>
            <a:pPr marL="914400" lvl="4" indent="-457200" algn="just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Solomon asked for wisdom (1 Kings 4:29); Queen of Sheba (1 Kings 4:32)</a:t>
            </a:r>
          </a:p>
          <a:p>
            <a:pPr marL="914400" lvl="4" indent="-457200" algn="just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Words of wise (22:17; 24:23); </a:t>
            </a: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Agur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(30:1); and Lemuel (31:1)</a:t>
            </a:r>
            <a:endParaRPr lang="en-US" alt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044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3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Introduction:</a:t>
            </a:r>
            <a:br>
              <a:rPr lang="en-US" sz="3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Looking at the Entire Book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Nature of Proverbs—Poetic and Parallel</a:t>
            </a:r>
          </a:p>
          <a:p>
            <a:pPr marL="1035050" lvl="4" indent="-514350"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Synonymous (second line same as first (9:10)</a:t>
            </a:r>
          </a:p>
          <a:p>
            <a:pPr marL="1035050" lvl="4" indent="-514350"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Antithetical Single (second line opposing first)  (20:17)</a:t>
            </a:r>
          </a:p>
          <a:p>
            <a:pPr marL="1035050" lvl="4" indent="-514350"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Antithetical Double (3:33)</a:t>
            </a:r>
          </a:p>
          <a:p>
            <a:pPr marL="1035050" lvl="4" indent="-514350"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Antithetical Triple (10:1)</a:t>
            </a:r>
          </a:p>
          <a:p>
            <a:pPr marL="1035050" lvl="4" indent="-514350"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Emblematic (metaphorical) – “as, so, like” (25:13, 14, 18, 19, 20, 25, 26, 28)</a:t>
            </a:r>
          </a:p>
          <a:p>
            <a:pPr marL="1035050" lvl="5" indent="-514350"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Comparison—”more than, better than” (15:16-17)</a:t>
            </a:r>
          </a:p>
          <a:p>
            <a:pPr marL="514350" lvl="2" indent="-514350"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Possible divisions of the book</a:t>
            </a:r>
          </a:p>
          <a:p>
            <a:pPr marL="1035050" lvl="4" indent="-514350"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Introductory chapters exalting wisdom</a:t>
            </a:r>
          </a:p>
          <a:p>
            <a:pPr marL="1035050" lvl="4" indent="-514350"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proverbs of Solomon (beginning in 10:1)</a:t>
            </a:r>
          </a:p>
          <a:p>
            <a:pPr marL="1035050" lvl="4" indent="-514350"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proverbs of Solomon gathered in Hezekiah’s day (beginning in 25:1)</a:t>
            </a:r>
          </a:p>
          <a:p>
            <a:pPr marL="1035050" lvl="4" indent="-514350"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proverbs of the wise  (22:17);  of </a:t>
            </a: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Agur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(30:1) &amp;  of Lemuel (31:1)</a:t>
            </a:r>
            <a:endParaRPr lang="en-US" alt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978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</Words>
  <Application>Microsoft Office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Office Theme</vt:lpstr>
      <vt:lpstr> Overview of Proverbs  Palm Beach Lakes </vt:lpstr>
      <vt:lpstr>Introduction: Looking at the Entire Book</vt:lpstr>
      <vt:lpstr>Introduction: Looking at the Entire Book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Cindy Nelson</cp:lastModifiedBy>
  <cp:revision>30</cp:revision>
  <dcterms:modified xsi:type="dcterms:W3CDTF">2019-01-14T15:09:01Z</dcterms:modified>
</cp:coreProperties>
</file>