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71F8DD2-95C5-4DFC-9553-CAFEE6639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24D3DE18-F192-4E67-993C-2F54AEAF4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FCB7A30-FB75-44FC-832B-612377A50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64270-840E-41B1-8F8F-97A1C10ABC15}"/>
              </a:ext>
            </a:extLst>
          </p:cNvPr>
          <p:cNvSpPr txBox="1"/>
          <p:nvPr/>
        </p:nvSpPr>
        <p:spPr>
          <a:xfrm>
            <a:off x="2769079" y="3338425"/>
            <a:ext cx="6780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buAutoNum type="arabicPeriod"/>
            </a:pPr>
            <a:r>
              <a:rPr lang="en-US" sz="2800" b="1" dirty="0"/>
              <a:t>The Joy of Prayerful Fellowship (1:1-11)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Purposeful Living (1:12-26)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Sacrificing Self (1:27-2:4)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Christ-Like Humility (2:3-11)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Faithful Obedience (2:12-18)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Laboring Together (2:19-30)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Surrendering All (3:1-11)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Targeting Heaven (3:12-21)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FB557-4C3E-4F41-A5B9-0E131226B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487566"/>
            <a:ext cx="12192000" cy="9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Finding True Peace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(4:1-9)</a:t>
            </a:r>
          </a:p>
        </p:txBody>
      </p:sp>
    </p:spTree>
    <p:extLst>
      <p:ext uri="{BB962C8B-B14F-4D97-AF65-F5344CB8AC3E}">
        <p14:creationId xmlns:p14="http://schemas.microsoft.com/office/powerpoint/2010/main" val="5983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Learning Contentment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(4:10-23)</a:t>
            </a:r>
          </a:p>
        </p:txBody>
      </p:sp>
    </p:spTree>
    <p:extLst>
      <p:ext uri="{BB962C8B-B14F-4D97-AF65-F5344CB8AC3E}">
        <p14:creationId xmlns:p14="http://schemas.microsoft.com/office/powerpoint/2010/main" val="7572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1FB557-4C3E-4F41-A5B9-0E131226B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7" b="46093"/>
          <a:stretch/>
        </p:blipFill>
        <p:spPr>
          <a:xfrm>
            <a:off x="0" y="1966829"/>
            <a:ext cx="12192000" cy="848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64270-840E-41B1-8F8F-97A1C10ABC15}"/>
              </a:ext>
            </a:extLst>
          </p:cNvPr>
          <p:cNvSpPr txBox="1"/>
          <p:nvPr/>
        </p:nvSpPr>
        <p:spPr>
          <a:xfrm>
            <a:off x="2674192" y="2648316"/>
            <a:ext cx="71685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buAutoNum type="arabicPeriod"/>
            </a:pPr>
            <a:r>
              <a:rPr lang="en-US" sz="2700" b="1" dirty="0"/>
              <a:t>The Joy of Prayerful Fellowship (1:1-11)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Purposeful Living (1:12-26)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Sacrificing Self (1:27-2:4)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Christ-Like Humility (2:3-11)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Faithful Obedience (2:12-18)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Laboring Together (2:19-30)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Surrendering All (3:1-11)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Targeting Heaven (3:12-21)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Finding True Peace (4:1-9)</a:t>
            </a:r>
          </a:p>
          <a:p>
            <a:pPr marL="569913" indent="-569913">
              <a:buAutoNum type="arabicPeriod"/>
            </a:pPr>
            <a:r>
              <a:rPr lang="en-US" sz="2700" b="1" dirty="0"/>
              <a:t>The Joy of Learning Contentment (4:10-23)</a:t>
            </a:r>
          </a:p>
        </p:txBody>
      </p:sp>
    </p:spTree>
    <p:extLst>
      <p:ext uri="{BB962C8B-B14F-4D97-AF65-F5344CB8AC3E}">
        <p14:creationId xmlns:p14="http://schemas.microsoft.com/office/powerpoint/2010/main" val="1804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166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dcterms:created xsi:type="dcterms:W3CDTF">2019-04-13T01:19:34Z</dcterms:created>
  <dcterms:modified xsi:type="dcterms:W3CDTF">2019-05-26T12:45:50Z</dcterms:modified>
</cp:coreProperties>
</file>