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A"/>
    <a:srgbClr val="ECF5E7"/>
    <a:srgbClr val="004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EA5B-B952-4C9D-887C-FB3F64866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D8CF7-77CF-40DD-A8A0-1FCF09D51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BD48-75E4-474C-8D17-36F0513E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EDF6-EF1E-4E1E-9E46-309B31CF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C12F0-308C-4F66-B9F0-09CAE6EB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0FEFF99-C3B1-44D6-A561-E4A944910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96D2D-29EF-4A9A-898F-57BCF0CC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9041B-DCFA-44F8-B732-30E80A6B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BA11-AE70-4CAB-A874-09816ED3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CE20-904A-4556-9232-07CCDD31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9CC0-3FEE-45D9-A321-C8642905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AFA2-10C4-41D8-A98C-0371092F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F115F-12F8-45B2-B116-44334911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9A33C-8FEF-4E4D-93EF-5B447A40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E6F3B-D051-4AD1-80A2-4C16F4C8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F84B-0EDB-469A-B554-709CEAD9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78FD5-F355-4F04-86E9-AC9956ACA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86B23-A908-4B7C-89A5-FFB463E7B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8E27E-8A64-4613-9C52-575FBE6E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F8949-7436-4BF9-AE3A-82876CE7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E9328-6D52-4E26-9B81-653701B1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AD82-B2CC-48D5-B21F-F709F6AF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F98D0-FAFF-472D-B9A3-33E0A8FE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239B-179F-43C5-A460-869D864E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FD54-9940-4507-8F00-F0799445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E047-29B7-4F21-AF03-F77C0CFD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F33D5-B6A5-4A1C-841A-F92F53D36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BCB74-E73C-421D-896F-AAA9DE42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FD3D-3D0C-494A-93C4-98432AB7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E606-26DC-455A-876B-64B8FE1F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FDB3-4CBA-4EE8-9BE8-AF7BE44D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048E5D-6CB4-4943-8C14-635CBD92F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3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E1BC2-A5B8-4828-8FB9-78A7ADB50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73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04A2B8-BF81-473E-9DEE-B77FBA970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CDB9E0-E069-4AC2-8939-26FC388AD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DD6C-E6BD-43F8-B0CD-04A48520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67275-44AC-48AE-9446-0F887652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08A7-81DE-4DDC-B740-7A40DC09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C3B5-37D8-4127-A901-E416C701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1D96-C495-4ABD-8F4F-125850B9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63D2-C8BB-4919-B9DD-AFAE994F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F810-4716-4C6E-819C-4C719E2A3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A4FDF-88B7-4137-B041-4336B3B6C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0658B-EAF2-496D-B6AE-860A7B78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8ACAB-0DD7-4119-BC67-EDF0CD35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D5F51-9B84-4AB9-8EF3-A8DF2FF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A5A8-8786-43DB-9B1E-679A8662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D937-2FA1-40CD-A116-94CCEB10F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25174-3E41-44B2-9E23-59934BE97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2A657-7E3D-4CCA-9CB5-AE16085C9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D7756-A3B9-44F8-99AD-AECF7EAC5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BCDCE-004B-41CF-8906-BB937B94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7E14E-225D-4CCB-BD2F-D4905253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B1022-2EB2-4CD2-A51E-B07E5ACD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315D-362F-4D14-8440-3300CFCA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11B71-955B-4F22-8D53-52209781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252DF-D10A-4C89-8140-D4DECDE4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0BC2C-102D-4C81-9A68-50E6185A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5151A-FC54-4710-BA21-0E7CE4A6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E6AB3-0797-4C9A-B60D-88D21BCF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27AEF-202C-485F-857D-E3C12AF12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4189-F290-44D5-BB87-AD3DE2AA667A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E3C0F-0C94-4486-B7DC-04B2E02DB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13B4-088F-4C31-87B6-78226EDB6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B64270-840E-41B1-8F8F-97A1C10ABC15}"/>
              </a:ext>
            </a:extLst>
          </p:cNvPr>
          <p:cNvSpPr txBox="1"/>
          <p:nvPr/>
        </p:nvSpPr>
        <p:spPr>
          <a:xfrm>
            <a:off x="2769078" y="3588589"/>
            <a:ext cx="89455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9913" indent="-569913">
              <a:buAutoNum type="arabicPeriod"/>
            </a:pPr>
            <a:r>
              <a:rPr lang="en-US" sz="2800" b="1" dirty="0"/>
              <a:t>The Joy of Prayerful Fellowship (1:1-11)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Purposeful Living (1:12-26)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Sacrificing Self (1:27-2:4)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Christ-Like Humility (2:3-11)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Faithful Obedience (2:12-18)</a:t>
            </a:r>
          </a:p>
          <a:p>
            <a:pPr marL="569913" indent="-569913">
              <a:buAutoNum type="arabicPeriod"/>
            </a:pPr>
            <a:r>
              <a:rPr lang="en-US" sz="2800" b="1" dirty="0"/>
              <a:t>The Joy of Laboring Together (2:19-30)</a:t>
            </a:r>
          </a:p>
        </p:txBody>
      </p:sp>
    </p:spTree>
    <p:extLst>
      <p:ext uri="{BB962C8B-B14F-4D97-AF65-F5344CB8AC3E}">
        <p14:creationId xmlns:p14="http://schemas.microsoft.com/office/powerpoint/2010/main" val="11020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Surrendering All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(3:1-11)</a:t>
            </a:r>
          </a:p>
        </p:txBody>
      </p:sp>
    </p:spTree>
    <p:extLst>
      <p:ext uri="{BB962C8B-B14F-4D97-AF65-F5344CB8AC3E}">
        <p14:creationId xmlns:p14="http://schemas.microsoft.com/office/powerpoint/2010/main" val="5983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Targeting Heaven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(3:12-21)</a:t>
            </a:r>
          </a:p>
        </p:txBody>
      </p:sp>
    </p:spTree>
    <p:extLst>
      <p:ext uri="{BB962C8B-B14F-4D97-AF65-F5344CB8AC3E}">
        <p14:creationId xmlns:p14="http://schemas.microsoft.com/office/powerpoint/2010/main" val="7572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68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dcterms:created xsi:type="dcterms:W3CDTF">2019-04-13T01:19:34Z</dcterms:created>
  <dcterms:modified xsi:type="dcterms:W3CDTF">2019-05-12T12:39:11Z</dcterms:modified>
</cp:coreProperties>
</file>