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ECF5E7"/>
    <a:srgbClr val="00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A5B-B952-4C9D-887C-FB3F6486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8CF7-77CF-40DD-A8A0-1FCF09D5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BD48-75E4-474C-8D17-36F0513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DF6-EF1E-4E1E-9E46-309B31C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12F0-308C-4F66-B9F0-09CAE6E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723743B-35B4-4C8E-BDD3-2C1622FF5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96D2D-29EF-4A9A-898F-57BCF0C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9041B-DCFA-44F8-B732-30E80A6B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BA11-AE70-4CAB-A874-09816ED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E20-904A-4556-9232-07CCDD3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9CC0-3FEE-45D9-A321-C86429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AFA2-10C4-41D8-A98C-0371092F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115F-12F8-45B2-B116-4433491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A33C-8FEF-4E4D-93EF-5B447A40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6F3B-D051-4AD1-80A2-4C16F4C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84B-0EDB-469A-B554-709CEAD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78FD5-F355-4F04-86E9-AC9956A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6B23-A908-4B7C-89A5-FFB463E7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E27E-8A64-4613-9C52-575FBE6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949-7436-4BF9-AE3A-82876CE7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9328-6D52-4E26-9B81-653701B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D82-B2CC-48D5-B21F-F709F6A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F98D0-FAFF-472D-B9A3-33E0A8FE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39B-179F-43C5-A460-869D864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FD54-9940-4507-8F00-F079944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047-29B7-4F21-AF03-F77C0CFD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33D5-B6A5-4A1C-841A-F92F53D3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BCB74-E73C-421D-896F-AAA9DE42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FD3D-3D0C-494A-93C4-98432AB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E606-26DC-455A-876B-64B8FE1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FDB3-4CBA-4EE8-9BE8-AF7BE44D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48E5D-6CB4-4943-8C14-635CBD92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1BC2-A5B8-4828-8FB9-78A7ADB5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7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4A2B8-BF81-473E-9DEE-B77FBA97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DB9E0-E069-4AC2-8939-26FC388A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D6C-E6BD-43F8-B0CD-04A48520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275-44AC-48AE-9446-0F887652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A7-81DE-4DDC-B740-7A40DC0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3B5-37D8-4127-A901-E416C70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1D96-C495-4ABD-8F4F-125850B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3D2-C8BB-4919-B9DD-AFAE994F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810-4716-4C6E-819C-4C719E2A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4FDF-88B7-4137-B041-4336B3B6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658B-EAF2-496D-B6AE-860A7B7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ACAB-0DD7-4119-BC67-EDF0CD35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F51-9B84-4AB9-8EF3-A8DF2F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5A8-8786-43DB-9B1E-679A866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D937-2FA1-40CD-A116-94CCEB10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5174-3E41-44B2-9E23-59934BE9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2A657-7E3D-4CCA-9CB5-AE16085C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7756-A3B9-44F8-99AD-AECF7EAC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CDCE-004B-41CF-8906-BB937B94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7E14E-225D-4CCB-BD2F-D4905253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B1022-2EB2-4CD2-A51E-B07E5ACD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15D-362F-4D14-8440-3300CFCA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1B71-955B-4F22-8D53-5220978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52DF-D10A-4C89-8140-D4DECDE4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BC2C-102D-4C81-9A68-50E6185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151A-FC54-4710-BA21-0E7CE4A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6AB3-0797-4C9A-B60D-88D21BCF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AEF-202C-485F-857D-E3C12AF12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4189-F290-44D5-BB87-AD3DE2AA667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3C0F-0C94-4486-B7DC-04B2E02D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13B4-088F-4C31-87B6-78226EDB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64270-840E-41B1-8F8F-97A1C10ABC15}"/>
              </a:ext>
            </a:extLst>
          </p:cNvPr>
          <p:cNvSpPr txBox="1"/>
          <p:nvPr/>
        </p:nvSpPr>
        <p:spPr>
          <a:xfrm>
            <a:off x="2769078" y="3588589"/>
            <a:ext cx="8945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buAutoNum type="arabicPeriod"/>
            </a:pPr>
            <a:r>
              <a:rPr lang="en-US" sz="2800" b="1" dirty="0"/>
              <a:t>The Joy of Prayerful Fellowship (1:1-11)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Purposeful Living (1:12-26)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Sacrificing Self (1:27-2:4)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Christ-Like Humility (2:3-11)</a:t>
            </a:r>
          </a:p>
        </p:txBody>
      </p:sp>
    </p:spTree>
    <p:extLst>
      <p:ext uri="{BB962C8B-B14F-4D97-AF65-F5344CB8AC3E}">
        <p14:creationId xmlns:p14="http://schemas.microsoft.com/office/powerpoint/2010/main" val="1102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Faithful Obedience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(2:12-18)</a:t>
            </a:r>
          </a:p>
        </p:txBody>
      </p:sp>
    </p:spTree>
    <p:extLst>
      <p:ext uri="{BB962C8B-B14F-4D97-AF65-F5344CB8AC3E}">
        <p14:creationId xmlns:p14="http://schemas.microsoft.com/office/powerpoint/2010/main" val="5983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Laboring Together</a:t>
            </a:r>
          </a:p>
          <a:p>
            <a:pPr algn="ctr"/>
            <a:r>
              <a:rPr lang="en-US" sz="5000">
                <a:solidFill>
                  <a:srgbClr val="00410F"/>
                </a:solidFill>
              </a:rPr>
              <a:t>(2:19-30)</a:t>
            </a:r>
            <a:endParaRPr lang="en-US" sz="5000" dirty="0">
              <a:solidFill>
                <a:srgbClr val="004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2019-04-13T01:19:34Z</dcterms:created>
  <dcterms:modified xsi:type="dcterms:W3CDTF">2019-05-05T12:37:32Z</dcterms:modified>
</cp:coreProperties>
</file>